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10"/>
  </p:sldMasterIdLst>
  <p:notesMasterIdLst>
    <p:notesMasterId r:id="rId20"/>
  </p:notesMasterIdLst>
  <p:handoutMasterIdLst>
    <p:handoutMasterId r:id="rId21"/>
  </p:handoutMasterIdLst>
  <p:sldIdLst>
    <p:sldId id="906" r:id="rId11"/>
    <p:sldId id="899" r:id="rId12"/>
    <p:sldId id="900" r:id="rId13"/>
    <p:sldId id="903" r:id="rId14"/>
    <p:sldId id="901" r:id="rId15"/>
    <p:sldId id="905" r:id="rId16"/>
    <p:sldId id="907" r:id="rId17"/>
    <p:sldId id="904" r:id="rId18"/>
    <p:sldId id="902" r:id="rId19"/>
  </p:sldIdLst>
  <p:sldSz cx="12195175" cy="6858000"/>
  <p:notesSz cx="6858000" cy="9144000"/>
  <p:custDataLst>
    <p:tags r:id="rId22"/>
  </p:custDataLst>
  <p:defaultTextStyle>
    <a:defPPr lvl="0">
      <a:defRPr lang="nl-NL"/>
    </a:defPPr>
    <a:lvl1pPr marL="0" lvl="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lvl="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lvl="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lvl="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ap Merkus" initials="JM" lastIdx="18" clrIdx="0">
    <p:extLst>
      <p:ext uri="{19B8F6BF-5375-455C-9EA6-DF929625EA0E}">
        <p15:presenceInfo xmlns:p15="http://schemas.microsoft.com/office/powerpoint/2012/main" userId="S::JaapMerkus@Valori.nl::2ec019f6-8592-4b8e-9783-0cefb7c014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74576" autoAdjust="0"/>
  </p:normalViewPr>
  <p:slideViewPr>
    <p:cSldViewPr snapToGrid="0">
      <p:cViewPr varScale="1">
        <p:scale>
          <a:sx n="112" d="100"/>
          <a:sy n="112" d="100"/>
        </p:scale>
        <p:origin x="23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customXml" Target="../customXml/item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commentAuthors" Target="commentAuthors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4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479612" y="3600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573016" y="3600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757D0-0DA8-4B50-962C-F8908CCD91C6}" type="datetimeFigureOut">
              <a:rPr lang="nl-NL" smtClean="0"/>
              <a:pPr/>
              <a:t>1-12-2023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479520" y="83268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573000" y="83268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3B2BB-416B-4E85-A754-0B695991D3F5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354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 bwMode="gray">
          <a:xfrm>
            <a:off x="380880" y="3600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 bwMode="gray">
          <a:xfrm>
            <a:off x="3505200" y="3600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C0B33-3943-42F1-973C-9CDD51C76BBD}" type="datetimeFigureOut">
              <a:rPr lang="nl-NL" smtClean="0"/>
              <a:pPr/>
              <a:t>1-12-2023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0880" y="963000"/>
            <a:ext cx="6095880" cy="342893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 bwMode="gray">
          <a:xfrm>
            <a:off x="685800" y="4525652"/>
            <a:ext cx="5486400" cy="36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 bwMode="gray">
          <a:xfrm>
            <a:off x="380880" y="832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 bwMode="gray">
          <a:xfrm>
            <a:off x="3505320" y="832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381A9-0C9E-4D3A-A28B-AC4E168A57BC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5252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Ik ga in het kort vertellen over de Robot FW Case die we een tijdje geleden gestart hebben met de doel om ervaring op te doen met Robot </a:t>
            </a:r>
            <a:r>
              <a:rPr lang="nl-NL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nl-N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8041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Ik ga in het kort vertellen over de Robot FW Case die we een tijdje geleden gestart hebben met de doel om ervaring op te doen met Robot </a:t>
            </a:r>
            <a:r>
              <a:rPr lang="nl-NL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nl-N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8934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Wie zijn wij : Murat, Bob Andre en mij(Clinton).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Waarom Robot FW ?Reden is omdat we allemaal Robot FW training hadden gevolgd.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 de training hadden we bedacht om samen een test </a:t>
            </a:r>
            <a:r>
              <a:rPr lang="nl-N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op te zetten met Robot FW.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Het idee is om eerst gezamenlijk een aantal functionaliteiten te automatiseren om van elkaar te leren en daarna los van elkaar de taken verdelen.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Daarom hebben we ook voor gekozen om dit project op </a:t>
            </a:r>
            <a:r>
              <a:rPr lang="nl-N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 plaatsen.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108850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 te beginnen moeten we een webshop/website uitzoeken die we willen automatiseren.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9650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 te beginnen moeten we een webshop/website uitzoeken die we willen automatiseren.</a:t>
            </a:r>
          </a:p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 het een beetje </a:t>
            </a:r>
            <a:r>
              <a:rPr lang="nl-N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reallife</a:t>
            </a: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ervaring te maken hebben we Jan Wouter gevraag om de rol als product </a:t>
            </a:r>
            <a:r>
              <a:rPr lang="nl-N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owner</a:t>
            </a: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 spelen. </a:t>
            </a:r>
          </a:p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eigenaar van de webshop maakte zich zorgen over de correcte werking van deze webshop. </a:t>
            </a:r>
          </a:p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kregen we een opdracht om een webshop te testen op basis van de risico’s van de functionaliteit van de webshop.</a:t>
            </a:r>
          </a:p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 gericht te gaan werken hebben we met de eigenaar afgesproken</a:t>
            </a:r>
          </a:p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eerst een analyse te maken van de productrisico’s </a:t>
            </a:r>
          </a:p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hierop straks onze test- en </a:t>
            </a:r>
            <a:r>
              <a:rPr lang="nl-N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automatiserings</a:t>
            </a: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 baseren.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8380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 de analyse te maken hebben we deze matrix gebruikt die we bij de leergang hebben gebruikt om test scenario’s te prioriteren .</a:t>
            </a:r>
          </a:p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 het makkelijker te maken hebben we de matrix in 9 delen verdeeld </a:t>
            </a:r>
            <a:r>
              <a:rPr lang="nl-N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ipv</a:t>
            </a: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4 .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2317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Deze analyse wordt normaal gesproken samen met BA en </a:t>
            </a:r>
            <a:r>
              <a:rPr lang="nl-NL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</a:t>
            </a:r>
            <a:r>
              <a:rPr lang="nl-N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gedaan , deze hebben we niet dus heb ik samen met </a:t>
            </a:r>
            <a:r>
              <a:rPr lang="nl-NL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murat</a:t>
            </a:r>
            <a:r>
              <a:rPr lang="nl-N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een schatting gedaan.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016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Deze analyse wordt normaal gesproken samen met BA en </a:t>
            </a:r>
            <a:r>
              <a:rPr lang="nl-NL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</a:t>
            </a:r>
            <a:r>
              <a:rPr lang="nl-N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gedaan , deze hebben we niet dus heb ik samen met </a:t>
            </a:r>
            <a:r>
              <a:rPr lang="nl-NL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murat</a:t>
            </a:r>
            <a:r>
              <a:rPr lang="nl-N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een schatting gedaan.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6133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96361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 hebben we een test </a:t>
            </a:r>
            <a:r>
              <a:rPr lang="nl-NL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 een aantal test scenario’s die nog geautomatiseerd moet worden 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dacht Jan Wouter hoe leuk zal het zijn om dit te gebruiken als een zelfstudiepakket voor mensen die geïnteresseerd zijn om aan de slag te gaan met Robot FW.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zijn geen Robot FW expert dus er zullen vast wel hier en daar wat aangepast moeten worden.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Maar voor mensen die kennis wil maken met Robot FW zal het leuk zijn om hiermee te experimenteren .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Het is wel aan te raden om eerst een Robot FW training te volgen.</a:t>
            </a:r>
          </a:p>
          <a:p>
            <a:pPr>
              <a:defRPr/>
            </a:pPr>
            <a:endParaRPr lang="nl-NL" dirty="0">
              <a:cs typeface="Arial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32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902399" y="1003035"/>
            <a:ext cx="6185708" cy="2880057"/>
          </a:xfrm>
        </p:spPr>
        <p:txBody>
          <a:bodyPr anchor="t" anchorCtr="0"/>
          <a:lstStyle>
            <a:lvl1pPr algn="l">
              <a:defRPr sz="4800">
                <a:solidFill>
                  <a:schemeClr val="bg2"/>
                </a:solidFill>
              </a:defRPr>
            </a:lvl1pPr>
          </a:lstStyle>
          <a:p>
            <a:r>
              <a:rPr lang="nl-NL" noProof="1"/>
              <a:t>[Titel</a:t>
            </a:r>
            <a:br>
              <a:rPr lang="nl-NL" noProof="1"/>
            </a:br>
            <a:r>
              <a:rPr lang="nl-NL" noProof="1"/>
              <a:t>max.</a:t>
            </a:r>
            <a:br>
              <a:rPr lang="nl-NL" noProof="1"/>
            </a:br>
            <a:r>
              <a:rPr lang="nl-NL" noProof="1"/>
              <a:t>drie regels]</a:t>
            </a:r>
          </a:p>
        </p:txBody>
      </p:sp>
      <p:pic>
        <p:nvPicPr>
          <p:cNvPr id="7" name="Afbeelding 6" descr="Afbeelding met tekening, bloem&#10;&#10;Automatisch gegenereerde beschrijving">
            <a:extLst>
              <a:ext uri="{FF2B5EF4-FFF2-40B4-BE49-F238E27FC236}">
                <a16:creationId xmlns:a16="http://schemas.microsoft.com/office/drawing/2014/main" id="{3951EF4B-0489-4640-8D4E-BF30C85490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242" y="5229200"/>
            <a:ext cx="3432001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5378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, inhoud links en foto rechts (zonder puntjes op de f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005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4DBBE2A-F466-42D7-BBC5-ADE323BFC80E}"/>
              </a:ext>
            </a:extLst>
          </p:cNvPr>
          <p:cNvSpPr>
            <a:spLocks/>
          </p:cNvSpPr>
          <p:nvPr userDrawn="1"/>
        </p:nvSpPr>
        <p:spPr bwMode="gray">
          <a:xfrm>
            <a:off x="7718399" y="0"/>
            <a:ext cx="4475160" cy="685799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15" hasCustomPrompt="1"/>
          </p:nvPr>
        </p:nvSpPr>
        <p:spPr>
          <a:xfrm>
            <a:off x="7718787" y="0"/>
            <a:ext cx="44748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[Afbeelding]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 bwMode="gray">
          <a:xfrm>
            <a:off x="336947" y="404665"/>
            <a:ext cx="7197302" cy="864095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3" hasCustomPrompt="1"/>
          </p:nvPr>
        </p:nvSpPr>
        <p:spPr bwMode="gray">
          <a:xfrm>
            <a:off x="336947" y="1628800"/>
            <a:ext cx="7197302" cy="467358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l-NL" noProof="1"/>
              <a:t>[Typ tekst of klik op een pictogram om een object in te voegen]</a:t>
            </a:r>
          </a:p>
        </p:txBody>
      </p:sp>
      <p:pic>
        <p:nvPicPr>
          <p:cNvPr id="15" name="Afbeelding 14" descr="Afbeelding met tekening&#10;&#10;Automatisch gegenereerde beschrijving">
            <a:extLst>
              <a:ext uri="{FF2B5EF4-FFF2-40B4-BE49-F238E27FC236}">
                <a16:creationId xmlns:a16="http://schemas.microsoft.com/office/drawing/2014/main" id="{6CC22803-4C6E-48B2-9EAE-47F6E35A7C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30" y="6215083"/>
            <a:ext cx="1920000" cy="720000"/>
          </a:xfrm>
          <a:prstGeom prst="rect">
            <a:avLst/>
          </a:prstGeom>
        </p:spPr>
      </p:pic>
      <p:grpSp>
        <p:nvGrpSpPr>
          <p:cNvPr id="16" name="Group 4">
            <a:extLst>
              <a:ext uri="{FF2B5EF4-FFF2-40B4-BE49-F238E27FC236}">
                <a16:creationId xmlns:a16="http://schemas.microsoft.com/office/drawing/2014/main" id="{4AF2F54D-5531-44AB-AC4C-7638B2618017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322050" y="5988057"/>
            <a:ext cx="492125" cy="490538"/>
            <a:chOff x="7132" y="3772"/>
            <a:chExt cx="310" cy="309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AB5770BE-C9DA-4A00-B582-91C6A73B5E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32" y="3772"/>
              <a:ext cx="310" cy="309"/>
            </a:xfrm>
            <a:prstGeom prst="rect">
              <a:avLst/>
            </a:prstGeom>
            <a:solidFill>
              <a:srgbClr val="201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3F9F1DE-1FB5-4D8D-8D3B-85F1A71B01CF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4" y="3847"/>
              <a:ext cx="82" cy="82"/>
            </a:xfrm>
            <a:custGeom>
              <a:avLst/>
              <a:gdLst>
                <a:gd name="T0" fmla="*/ 206 w 412"/>
                <a:gd name="T1" fmla="*/ 0 h 411"/>
                <a:gd name="T2" fmla="*/ 0 w 412"/>
                <a:gd name="T3" fmla="*/ 205 h 411"/>
                <a:gd name="T4" fmla="*/ 206 w 412"/>
                <a:gd name="T5" fmla="*/ 411 h 411"/>
                <a:gd name="T6" fmla="*/ 412 w 412"/>
                <a:gd name="T7" fmla="*/ 205 h 411"/>
                <a:gd name="T8" fmla="*/ 206 w 412"/>
                <a:gd name="T9" fmla="*/ 0 h 411"/>
                <a:gd name="T10" fmla="*/ 211 w 412"/>
                <a:gd name="T11" fmla="*/ 378 h 411"/>
                <a:gd name="T12" fmla="*/ 39 w 412"/>
                <a:gd name="T13" fmla="*/ 205 h 411"/>
                <a:gd name="T14" fmla="*/ 211 w 412"/>
                <a:gd name="T15" fmla="*/ 33 h 411"/>
                <a:gd name="T16" fmla="*/ 383 w 412"/>
                <a:gd name="T17" fmla="*/ 205 h 411"/>
                <a:gd name="T18" fmla="*/ 211 w 412"/>
                <a:gd name="T19" fmla="*/ 378 h 411"/>
                <a:gd name="T20" fmla="*/ 211 w 412"/>
                <a:gd name="T21" fmla="*/ 67 h 411"/>
                <a:gd name="T22" fmla="*/ 72 w 412"/>
                <a:gd name="T23" fmla="*/ 205 h 411"/>
                <a:gd name="T24" fmla="*/ 211 w 412"/>
                <a:gd name="T25" fmla="*/ 344 h 411"/>
                <a:gd name="T26" fmla="*/ 350 w 412"/>
                <a:gd name="T27" fmla="*/ 205 h 411"/>
                <a:gd name="T28" fmla="*/ 211 w 412"/>
                <a:gd name="T29" fmla="*/ 67 h 411"/>
                <a:gd name="T30" fmla="*/ 206 w 412"/>
                <a:gd name="T31" fmla="*/ 306 h 411"/>
                <a:gd name="T32" fmla="*/ 199 w 412"/>
                <a:gd name="T33" fmla="*/ 306 h 411"/>
                <a:gd name="T34" fmla="*/ 106 w 412"/>
                <a:gd name="T35" fmla="*/ 205 h 411"/>
                <a:gd name="T36" fmla="*/ 206 w 412"/>
                <a:gd name="T37" fmla="*/ 105 h 411"/>
                <a:gd name="T38" fmla="*/ 307 w 412"/>
                <a:gd name="T39" fmla="*/ 205 h 411"/>
                <a:gd name="T40" fmla="*/ 206 w 412"/>
                <a:gd name="T41" fmla="*/ 306 h 411"/>
                <a:gd name="T42" fmla="*/ 245 w 412"/>
                <a:gd name="T43" fmla="*/ 205 h 411"/>
                <a:gd name="T44" fmla="*/ 211 w 412"/>
                <a:gd name="T45" fmla="*/ 239 h 411"/>
                <a:gd name="T46" fmla="*/ 178 w 412"/>
                <a:gd name="T47" fmla="*/ 205 h 411"/>
                <a:gd name="T48" fmla="*/ 211 w 412"/>
                <a:gd name="T49" fmla="*/ 172 h 411"/>
                <a:gd name="T50" fmla="*/ 245 w 412"/>
                <a:gd name="T51" fmla="*/ 2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2" h="411">
                  <a:moveTo>
                    <a:pt x="206" y="0"/>
                  </a:moveTo>
                  <a:cubicBezTo>
                    <a:pt x="96" y="0"/>
                    <a:pt x="0" y="91"/>
                    <a:pt x="0" y="205"/>
                  </a:cubicBezTo>
                  <a:cubicBezTo>
                    <a:pt x="0" y="320"/>
                    <a:pt x="91" y="411"/>
                    <a:pt x="206" y="411"/>
                  </a:cubicBezTo>
                  <a:cubicBezTo>
                    <a:pt x="321" y="411"/>
                    <a:pt x="412" y="320"/>
                    <a:pt x="412" y="205"/>
                  </a:cubicBezTo>
                  <a:cubicBezTo>
                    <a:pt x="412" y="91"/>
                    <a:pt x="321" y="0"/>
                    <a:pt x="206" y="0"/>
                  </a:cubicBezTo>
                  <a:close/>
                  <a:moveTo>
                    <a:pt x="211" y="378"/>
                  </a:moveTo>
                  <a:cubicBezTo>
                    <a:pt x="115" y="378"/>
                    <a:pt x="39" y="301"/>
                    <a:pt x="39" y="205"/>
                  </a:cubicBezTo>
                  <a:cubicBezTo>
                    <a:pt x="39" y="110"/>
                    <a:pt x="115" y="33"/>
                    <a:pt x="211" y="33"/>
                  </a:cubicBezTo>
                  <a:cubicBezTo>
                    <a:pt x="307" y="33"/>
                    <a:pt x="383" y="110"/>
                    <a:pt x="383" y="205"/>
                  </a:cubicBezTo>
                  <a:cubicBezTo>
                    <a:pt x="383" y="301"/>
                    <a:pt x="307" y="378"/>
                    <a:pt x="211" y="378"/>
                  </a:cubicBezTo>
                  <a:close/>
                  <a:moveTo>
                    <a:pt x="211" y="67"/>
                  </a:moveTo>
                  <a:cubicBezTo>
                    <a:pt x="134" y="67"/>
                    <a:pt x="72" y="129"/>
                    <a:pt x="72" y="205"/>
                  </a:cubicBezTo>
                  <a:cubicBezTo>
                    <a:pt x="72" y="282"/>
                    <a:pt x="134" y="344"/>
                    <a:pt x="211" y="344"/>
                  </a:cubicBezTo>
                  <a:cubicBezTo>
                    <a:pt x="288" y="344"/>
                    <a:pt x="350" y="282"/>
                    <a:pt x="350" y="205"/>
                  </a:cubicBezTo>
                  <a:cubicBezTo>
                    <a:pt x="350" y="129"/>
                    <a:pt x="288" y="67"/>
                    <a:pt x="211" y="67"/>
                  </a:cubicBezTo>
                  <a:close/>
                  <a:moveTo>
                    <a:pt x="206" y="306"/>
                  </a:moveTo>
                  <a:cubicBezTo>
                    <a:pt x="204" y="306"/>
                    <a:pt x="201" y="306"/>
                    <a:pt x="199" y="306"/>
                  </a:cubicBezTo>
                  <a:cubicBezTo>
                    <a:pt x="149" y="306"/>
                    <a:pt x="106" y="260"/>
                    <a:pt x="106" y="205"/>
                  </a:cubicBezTo>
                  <a:cubicBezTo>
                    <a:pt x="106" y="148"/>
                    <a:pt x="154" y="105"/>
                    <a:pt x="206" y="105"/>
                  </a:cubicBezTo>
                  <a:cubicBezTo>
                    <a:pt x="264" y="105"/>
                    <a:pt x="307" y="153"/>
                    <a:pt x="307" y="205"/>
                  </a:cubicBezTo>
                  <a:cubicBezTo>
                    <a:pt x="307" y="263"/>
                    <a:pt x="259" y="306"/>
                    <a:pt x="206" y="306"/>
                  </a:cubicBezTo>
                  <a:close/>
                  <a:moveTo>
                    <a:pt x="245" y="205"/>
                  </a:moveTo>
                  <a:cubicBezTo>
                    <a:pt x="245" y="225"/>
                    <a:pt x="230" y="239"/>
                    <a:pt x="211" y="239"/>
                  </a:cubicBezTo>
                  <a:cubicBezTo>
                    <a:pt x="192" y="239"/>
                    <a:pt x="178" y="225"/>
                    <a:pt x="178" y="205"/>
                  </a:cubicBezTo>
                  <a:cubicBezTo>
                    <a:pt x="178" y="186"/>
                    <a:pt x="192" y="172"/>
                    <a:pt x="211" y="172"/>
                  </a:cubicBezTo>
                  <a:cubicBezTo>
                    <a:pt x="230" y="172"/>
                    <a:pt x="245" y="186"/>
                    <a:pt x="245" y="205"/>
                  </a:cubicBezTo>
                  <a:close/>
                </a:path>
              </a:pathLst>
            </a:custGeom>
            <a:solidFill>
              <a:srgbClr val="F1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BE455711-5277-493F-933C-C87E5751F4F7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9" y="3970"/>
              <a:ext cx="213" cy="35"/>
            </a:xfrm>
            <a:custGeom>
              <a:avLst/>
              <a:gdLst>
                <a:gd name="T0" fmla="*/ 38 w 1068"/>
                <a:gd name="T1" fmla="*/ 0 h 173"/>
                <a:gd name="T2" fmla="*/ 81 w 1068"/>
                <a:gd name="T3" fmla="*/ 125 h 173"/>
                <a:gd name="T4" fmla="*/ 124 w 1068"/>
                <a:gd name="T5" fmla="*/ 0 h 173"/>
                <a:gd name="T6" fmla="*/ 96 w 1068"/>
                <a:gd name="T7" fmla="*/ 168 h 173"/>
                <a:gd name="T8" fmla="*/ 0 w 1068"/>
                <a:gd name="T9" fmla="*/ 0 h 173"/>
                <a:gd name="T10" fmla="*/ 225 w 1068"/>
                <a:gd name="T11" fmla="*/ 168 h 173"/>
                <a:gd name="T12" fmla="*/ 254 w 1068"/>
                <a:gd name="T13" fmla="*/ 0 h 173"/>
                <a:gd name="T14" fmla="*/ 349 w 1068"/>
                <a:gd name="T15" fmla="*/ 168 h 173"/>
                <a:gd name="T16" fmla="*/ 301 w 1068"/>
                <a:gd name="T17" fmla="*/ 129 h 173"/>
                <a:gd name="T18" fmla="*/ 287 w 1068"/>
                <a:gd name="T19" fmla="*/ 96 h 173"/>
                <a:gd name="T20" fmla="*/ 268 w 1068"/>
                <a:gd name="T21" fmla="*/ 43 h 173"/>
                <a:gd name="T22" fmla="*/ 249 w 1068"/>
                <a:gd name="T23" fmla="*/ 96 h 173"/>
                <a:gd name="T24" fmla="*/ 421 w 1068"/>
                <a:gd name="T25" fmla="*/ 0 h 173"/>
                <a:gd name="T26" fmla="*/ 541 w 1068"/>
                <a:gd name="T27" fmla="*/ 168 h 173"/>
                <a:gd name="T28" fmla="*/ 455 w 1068"/>
                <a:gd name="T29" fmla="*/ 134 h 173"/>
                <a:gd name="T30" fmla="*/ 421 w 1068"/>
                <a:gd name="T31" fmla="*/ 0 h 173"/>
                <a:gd name="T32" fmla="*/ 670 w 1068"/>
                <a:gd name="T33" fmla="*/ 173 h 173"/>
                <a:gd name="T34" fmla="*/ 670 w 1068"/>
                <a:gd name="T35" fmla="*/ 0 h 173"/>
                <a:gd name="T36" fmla="*/ 670 w 1068"/>
                <a:gd name="T37" fmla="*/ 34 h 173"/>
                <a:gd name="T38" fmla="*/ 670 w 1068"/>
                <a:gd name="T39" fmla="*/ 139 h 173"/>
                <a:gd name="T40" fmla="*/ 670 w 1068"/>
                <a:gd name="T41" fmla="*/ 34 h 173"/>
                <a:gd name="T42" fmla="*/ 957 w 1068"/>
                <a:gd name="T43" fmla="*/ 168 h 173"/>
                <a:gd name="T44" fmla="*/ 886 w 1068"/>
                <a:gd name="T45" fmla="*/ 105 h 173"/>
                <a:gd name="T46" fmla="*/ 852 w 1068"/>
                <a:gd name="T47" fmla="*/ 168 h 173"/>
                <a:gd name="T48" fmla="*/ 819 w 1068"/>
                <a:gd name="T49" fmla="*/ 0 h 173"/>
                <a:gd name="T50" fmla="*/ 957 w 1068"/>
                <a:gd name="T51" fmla="*/ 53 h 173"/>
                <a:gd name="T52" fmla="*/ 919 w 1068"/>
                <a:gd name="T53" fmla="*/ 53 h 173"/>
                <a:gd name="T54" fmla="*/ 852 w 1068"/>
                <a:gd name="T55" fmla="*/ 34 h 173"/>
                <a:gd name="T56" fmla="*/ 895 w 1068"/>
                <a:gd name="T57" fmla="*/ 77 h 173"/>
                <a:gd name="T58" fmla="*/ 1034 w 1068"/>
                <a:gd name="T59" fmla="*/ 168 h 173"/>
                <a:gd name="T60" fmla="*/ 1068 w 1068"/>
                <a:gd name="T61" fmla="*/ 0 h 173"/>
                <a:gd name="T62" fmla="*/ 1034 w 1068"/>
                <a:gd name="T63" fmla="*/ 1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8" h="173">
                  <a:moveTo>
                    <a:pt x="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6" y="105"/>
                    <a:pt x="76" y="120"/>
                    <a:pt x="81" y="125"/>
                  </a:cubicBezTo>
                  <a:cubicBezTo>
                    <a:pt x="81" y="120"/>
                    <a:pt x="86" y="105"/>
                    <a:pt x="91" y="9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0" y="0"/>
                  </a:lnTo>
                  <a:close/>
                  <a:moveTo>
                    <a:pt x="239" y="129"/>
                  </a:moveTo>
                  <a:cubicBezTo>
                    <a:pt x="225" y="168"/>
                    <a:pt x="225" y="168"/>
                    <a:pt x="225" y="168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16" y="168"/>
                    <a:pt x="316" y="168"/>
                    <a:pt x="316" y="168"/>
                  </a:cubicBezTo>
                  <a:cubicBezTo>
                    <a:pt x="301" y="129"/>
                    <a:pt x="301" y="129"/>
                    <a:pt x="301" y="129"/>
                  </a:cubicBezTo>
                  <a:lnTo>
                    <a:pt x="239" y="129"/>
                  </a:lnTo>
                  <a:close/>
                  <a:moveTo>
                    <a:pt x="287" y="96"/>
                  </a:moveTo>
                  <a:cubicBezTo>
                    <a:pt x="278" y="67"/>
                    <a:pt x="278" y="67"/>
                    <a:pt x="278" y="67"/>
                  </a:cubicBezTo>
                  <a:cubicBezTo>
                    <a:pt x="273" y="58"/>
                    <a:pt x="273" y="48"/>
                    <a:pt x="268" y="43"/>
                  </a:cubicBezTo>
                  <a:cubicBezTo>
                    <a:pt x="268" y="48"/>
                    <a:pt x="263" y="58"/>
                    <a:pt x="258" y="67"/>
                  </a:cubicBezTo>
                  <a:cubicBezTo>
                    <a:pt x="249" y="96"/>
                    <a:pt x="249" y="96"/>
                    <a:pt x="249" y="96"/>
                  </a:cubicBezTo>
                  <a:lnTo>
                    <a:pt x="287" y="96"/>
                  </a:lnTo>
                  <a:close/>
                  <a:moveTo>
                    <a:pt x="421" y="0"/>
                  </a:moveTo>
                  <a:cubicBezTo>
                    <a:pt x="421" y="168"/>
                    <a:pt x="421" y="168"/>
                    <a:pt x="421" y="168"/>
                  </a:cubicBezTo>
                  <a:cubicBezTo>
                    <a:pt x="541" y="168"/>
                    <a:pt x="541" y="168"/>
                    <a:pt x="541" y="168"/>
                  </a:cubicBezTo>
                  <a:cubicBezTo>
                    <a:pt x="541" y="134"/>
                    <a:pt x="541" y="134"/>
                    <a:pt x="541" y="134"/>
                  </a:cubicBezTo>
                  <a:cubicBezTo>
                    <a:pt x="455" y="134"/>
                    <a:pt x="455" y="134"/>
                    <a:pt x="455" y="134"/>
                  </a:cubicBezTo>
                  <a:cubicBezTo>
                    <a:pt x="455" y="0"/>
                    <a:pt x="455" y="0"/>
                    <a:pt x="455" y="0"/>
                  </a:cubicBezTo>
                  <a:lnTo>
                    <a:pt x="421" y="0"/>
                  </a:lnTo>
                  <a:close/>
                  <a:moveTo>
                    <a:pt x="742" y="86"/>
                  </a:moveTo>
                  <a:cubicBezTo>
                    <a:pt x="742" y="134"/>
                    <a:pt x="718" y="173"/>
                    <a:pt x="670" y="173"/>
                  </a:cubicBezTo>
                  <a:cubicBezTo>
                    <a:pt x="622" y="173"/>
                    <a:pt x="598" y="139"/>
                    <a:pt x="598" y="86"/>
                  </a:cubicBezTo>
                  <a:cubicBezTo>
                    <a:pt x="598" y="34"/>
                    <a:pt x="627" y="0"/>
                    <a:pt x="670" y="0"/>
                  </a:cubicBezTo>
                  <a:cubicBezTo>
                    <a:pt x="718" y="0"/>
                    <a:pt x="742" y="34"/>
                    <a:pt x="742" y="86"/>
                  </a:cubicBezTo>
                  <a:close/>
                  <a:moveTo>
                    <a:pt x="670" y="34"/>
                  </a:moveTo>
                  <a:cubicBezTo>
                    <a:pt x="641" y="34"/>
                    <a:pt x="632" y="58"/>
                    <a:pt x="632" y="86"/>
                  </a:cubicBezTo>
                  <a:cubicBezTo>
                    <a:pt x="632" y="115"/>
                    <a:pt x="641" y="139"/>
                    <a:pt x="670" y="139"/>
                  </a:cubicBezTo>
                  <a:cubicBezTo>
                    <a:pt x="699" y="139"/>
                    <a:pt x="708" y="115"/>
                    <a:pt x="708" y="86"/>
                  </a:cubicBezTo>
                  <a:cubicBezTo>
                    <a:pt x="708" y="53"/>
                    <a:pt x="699" y="34"/>
                    <a:pt x="670" y="34"/>
                  </a:cubicBezTo>
                  <a:close/>
                  <a:moveTo>
                    <a:pt x="924" y="101"/>
                  </a:moveTo>
                  <a:cubicBezTo>
                    <a:pt x="957" y="168"/>
                    <a:pt x="957" y="168"/>
                    <a:pt x="957" y="168"/>
                  </a:cubicBezTo>
                  <a:cubicBezTo>
                    <a:pt x="914" y="168"/>
                    <a:pt x="914" y="168"/>
                    <a:pt x="914" y="168"/>
                  </a:cubicBezTo>
                  <a:cubicBezTo>
                    <a:pt x="886" y="105"/>
                    <a:pt x="886" y="105"/>
                    <a:pt x="886" y="105"/>
                  </a:cubicBezTo>
                  <a:cubicBezTo>
                    <a:pt x="852" y="105"/>
                    <a:pt x="852" y="105"/>
                    <a:pt x="852" y="105"/>
                  </a:cubicBezTo>
                  <a:cubicBezTo>
                    <a:pt x="852" y="168"/>
                    <a:pt x="852" y="168"/>
                    <a:pt x="852" y="168"/>
                  </a:cubicBezTo>
                  <a:cubicBezTo>
                    <a:pt x="819" y="168"/>
                    <a:pt x="819" y="168"/>
                    <a:pt x="819" y="16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933" y="0"/>
                    <a:pt x="957" y="19"/>
                    <a:pt x="957" y="53"/>
                  </a:cubicBezTo>
                  <a:cubicBezTo>
                    <a:pt x="957" y="77"/>
                    <a:pt x="948" y="96"/>
                    <a:pt x="924" y="101"/>
                  </a:cubicBezTo>
                  <a:close/>
                  <a:moveTo>
                    <a:pt x="919" y="53"/>
                  </a:moveTo>
                  <a:cubicBezTo>
                    <a:pt x="919" y="38"/>
                    <a:pt x="909" y="34"/>
                    <a:pt x="895" y="34"/>
                  </a:cubicBezTo>
                  <a:cubicBezTo>
                    <a:pt x="852" y="34"/>
                    <a:pt x="852" y="34"/>
                    <a:pt x="852" y="34"/>
                  </a:cubicBezTo>
                  <a:cubicBezTo>
                    <a:pt x="852" y="77"/>
                    <a:pt x="852" y="77"/>
                    <a:pt x="852" y="77"/>
                  </a:cubicBezTo>
                  <a:cubicBezTo>
                    <a:pt x="895" y="77"/>
                    <a:pt x="895" y="77"/>
                    <a:pt x="895" y="77"/>
                  </a:cubicBezTo>
                  <a:cubicBezTo>
                    <a:pt x="909" y="77"/>
                    <a:pt x="919" y="72"/>
                    <a:pt x="919" y="53"/>
                  </a:cubicBezTo>
                  <a:close/>
                  <a:moveTo>
                    <a:pt x="1034" y="168"/>
                  </a:moveTo>
                  <a:cubicBezTo>
                    <a:pt x="1068" y="168"/>
                    <a:pt x="1068" y="168"/>
                    <a:pt x="1068" y="168"/>
                  </a:cubicBezTo>
                  <a:cubicBezTo>
                    <a:pt x="1068" y="0"/>
                    <a:pt x="1068" y="0"/>
                    <a:pt x="1068" y="0"/>
                  </a:cubicBezTo>
                  <a:cubicBezTo>
                    <a:pt x="1034" y="0"/>
                    <a:pt x="1034" y="0"/>
                    <a:pt x="1034" y="0"/>
                  </a:cubicBezTo>
                  <a:lnTo>
                    <a:pt x="103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92335228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tekst o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6" name="Vrije vorm: vorm 75">
            <a:extLst>
              <a:ext uri="{FF2B5EF4-FFF2-40B4-BE49-F238E27FC236}">
                <a16:creationId xmlns:a16="http://schemas.microsoft.com/office/drawing/2014/main" id="{CF1D738A-36E6-43AB-8D40-60654D762FE8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367115" y="672909"/>
            <a:ext cx="3207749" cy="5543999"/>
          </a:xfrm>
          <a:custGeom>
            <a:avLst/>
            <a:gdLst>
              <a:gd name="connsiteX0" fmla="*/ 3164574 w 3207749"/>
              <a:gd name="connsiteY0" fmla="*/ 5457649 h 5543999"/>
              <a:gd name="connsiteX1" fmla="*/ 3207749 w 3207749"/>
              <a:gd name="connsiteY1" fmla="*/ 5500824 h 5543999"/>
              <a:gd name="connsiteX2" fmla="*/ 3164574 w 3207749"/>
              <a:gd name="connsiteY2" fmla="*/ 5543999 h 5543999"/>
              <a:gd name="connsiteX3" fmla="*/ 3121399 w 3207749"/>
              <a:gd name="connsiteY3" fmla="*/ 5500824 h 5543999"/>
              <a:gd name="connsiteX4" fmla="*/ 3164574 w 3207749"/>
              <a:gd name="connsiteY4" fmla="*/ 5457649 h 5543999"/>
              <a:gd name="connsiteX5" fmla="*/ 2384224 w 3207749"/>
              <a:gd name="connsiteY5" fmla="*/ 5457649 h 5543999"/>
              <a:gd name="connsiteX6" fmla="*/ 2427399 w 3207749"/>
              <a:gd name="connsiteY6" fmla="*/ 5500824 h 5543999"/>
              <a:gd name="connsiteX7" fmla="*/ 2384224 w 3207749"/>
              <a:gd name="connsiteY7" fmla="*/ 5543999 h 5543999"/>
              <a:gd name="connsiteX8" fmla="*/ 2341049 w 3207749"/>
              <a:gd name="connsiteY8" fmla="*/ 5500824 h 5543999"/>
              <a:gd name="connsiteX9" fmla="*/ 2384224 w 3207749"/>
              <a:gd name="connsiteY9" fmla="*/ 5457649 h 5543999"/>
              <a:gd name="connsiteX10" fmla="*/ 1603874 w 3207749"/>
              <a:gd name="connsiteY10" fmla="*/ 5457649 h 5543999"/>
              <a:gd name="connsiteX11" fmla="*/ 1647049 w 3207749"/>
              <a:gd name="connsiteY11" fmla="*/ 5500824 h 5543999"/>
              <a:gd name="connsiteX12" fmla="*/ 1603874 w 3207749"/>
              <a:gd name="connsiteY12" fmla="*/ 5543999 h 5543999"/>
              <a:gd name="connsiteX13" fmla="*/ 1560699 w 3207749"/>
              <a:gd name="connsiteY13" fmla="*/ 5500824 h 5543999"/>
              <a:gd name="connsiteX14" fmla="*/ 1603874 w 3207749"/>
              <a:gd name="connsiteY14" fmla="*/ 5457649 h 5543999"/>
              <a:gd name="connsiteX15" fmla="*/ 823525 w 3207749"/>
              <a:gd name="connsiteY15" fmla="*/ 5457649 h 5543999"/>
              <a:gd name="connsiteX16" fmla="*/ 866700 w 3207749"/>
              <a:gd name="connsiteY16" fmla="*/ 5500824 h 5543999"/>
              <a:gd name="connsiteX17" fmla="*/ 823525 w 3207749"/>
              <a:gd name="connsiteY17" fmla="*/ 5543999 h 5543999"/>
              <a:gd name="connsiteX18" fmla="*/ 780350 w 3207749"/>
              <a:gd name="connsiteY18" fmla="*/ 5500824 h 5543999"/>
              <a:gd name="connsiteX19" fmla="*/ 823525 w 3207749"/>
              <a:gd name="connsiteY19" fmla="*/ 5457649 h 5543999"/>
              <a:gd name="connsiteX20" fmla="*/ 43175 w 3207749"/>
              <a:gd name="connsiteY20" fmla="*/ 5457649 h 5543999"/>
              <a:gd name="connsiteX21" fmla="*/ 86350 w 3207749"/>
              <a:gd name="connsiteY21" fmla="*/ 5500824 h 5543999"/>
              <a:gd name="connsiteX22" fmla="*/ 43175 w 3207749"/>
              <a:gd name="connsiteY22" fmla="*/ 5543999 h 5543999"/>
              <a:gd name="connsiteX23" fmla="*/ 0 w 3207749"/>
              <a:gd name="connsiteY23" fmla="*/ 5500824 h 5543999"/>
              <a:gd name="connsiteX24" fmla="*/ 43175 w 3207749"/>
              <a:gd name="connsiteY24" fmla="*/ 5457649 h 5543999"/>
              <a:gd name="connsiteX25" fmla="*/ 3164574 w 3207749"/>
              <a:gd name="connsiteY25" fmla="*/ 4677299 h 5543999"/>
              <a:gd name="connsiteX26" fmla="*/ 3207749 w 3207749"/>
              <a:gd name="connsiteY26" fmla="*/ 4720474 h 5543999"/>
              <a:gd name="connsiteX27" fmla="*/ 3164574 w 3207749"/>
              <a:gd name="connsiteY27" fmla="*/ 4763649 h 5543999"/>
              <a:gd name="connsiteX28" fmla="*/ 3121399 w 3207749"/>
              <a:gd name="connsiteY28" fmla="*/ 4720474 h 5543999"/>
              <a:gd name="connsiteX29" fmla="*/ 3164574 w 3207749"/>
              <a:gd name="connsiteY29" fmla="*/ 4677299 h 5543999"/>
              <a:gd name="connsiteX30" fmla="*/ 2384224 w 3207749"/>
              <a:gd name="connsiteY30" fmla="*/ 4677299 h 5543999"/>
              <a:gd name="connsiteX31" fmla="*/ 2427399 w 3207749"/>
              <a:gd name="connsiteY31" fmla="*/ 4720474 h 5543999"/>
              <a:gd name="connsiteX32" fmla="*/ 2384224 w 3207749"/>
              <a:gd name="connsiteY32" fmla="*/ 4763649 h 5543999"/>
              <a:gd name="connsiteX33" fmla="*/ 2341049 w 3207749"/>
              <a:gd name="connsiteY33" fmla="*/ 4720474 h 5543999"/>
              <a:gd name="connsiteX34" fmla="*/ 2384224 w 3207749"/>
              <a:gd name="connsiteY34" fmla="*/ 4677299 h 5543999"/>
              <a:gd name="connsiteX35" fmla="*/ 1603874 w 3207749"/>
              <a:gd name="connsiteY35" fmla="*/ 4677299 h 5543999"/>
              <a:gd name="connsiteX36" fmla="*/ 1647049 w 3207749"/>
              <a:gd name="connsiteY36" fmla="*/ 4720474 h 5543999"/>
              <a:gd name="connsiteX37" fmla="*/ 1603874 w 3207749"/>
              <a:gd name="connsiteY37" fmla="*/ 4763649 h 5543999"/>
              <a:gd name="connsiteX38" fmla="*/ 1560699 w 3207749"/>
              <a:gd name="connsiteY38" fmla="*/ 4720474 h 5543999"/>
              <a:gd name="connsiteX39" fmla="*/ 1603874 w 3207749"/>
              <a:gd name="connsiteY39" fmla="*/ 4677299 h 5543999"/>
              <a:gd name="connsiteX40" fmla="*/ 823525 w 3207749"/>
              <a:gd name="connsiteY40" fmla="*/ 4677299 h 5543999"/>
              <a:gd name="connsiteX41" fmla="*/ 866700 w 3207749"/>
              <a:gd name="connsiteY41" fmla="*/ 4720474 h 5543999"/>
              <a:gd name="connsiteX42" fmla="*/ 823525 w 3207749"/>
              <a:gd name="connsiteY42" fmla="*/ 4763649 h 5543999"/>
              <a:gd name="connsiteX43" fmla="*/ 780350 w 3207749"/>
              <a:gd name="connsiteY43" fmla="*/ 4720474 h 5543999"/>
              <a:gd name="connsiteX44" fmla="*/ 823525 w 3207749"/>
              <a:gd name="connsiteY44" fmla="*/ 4677299 h 5543999"/>
              <a:gd name="connsiteX45" fmla="*/ 43175 w 3207749"/>
              <a:gd name="connsiteY45" fmla="*/ 4677299 h 5543999"/>
              <a:gd name="connsiteX46" fmla="*/ 86350 w 3207749"/>
              <a:gd name="connsiteY46" fmla="*/ 4720474 h 5543999"/>
              <a:gd name="connsiteX47" fmla="*/ 43175 w 3207749"/>
              <a:gd name="connsiteY47" fmla="*/ 4763649 h 5543999"/>
              <a:gd name="connsiteX48" fmla="*/ 0 w 3207749"/>
              <a:gd name="connsiteY48" fmla="*/ 4720474 h 5543999"/>
              <a:gd name="connsiteX49" fmla="*/ 43175 w 3207749"/>
              <a:gd name="connsiteY49" fmla="*/ 4677299 h 5543999"/>
              <a:gd name="connsiteX50" fmla="*/ 3164574 w 3207749"/>
              <a:gd name="connsiteY50" fmla="*/ 3898549 h 5543999"/>
              <a:gd name="connsiteX51" fmla="*/ 3207749 w 3207749"/>
              <a:gd name="connsiteY51" fmla="*/ 3941724 h 5543999"/>
              <a:gd name="connsiteX52" fmla="*/ 3164574 w 3207749"/>
              <a:gd name="connsiteY52" fmla="*/ 3984899 h 5543999"/>
              <a:gd name="connsiteX53" fmla="*/ 3121399 w 3207749"/>
              <a:gd name="connsiteY53" fmla="*/ 3941724 h 5543999"/>
              <a:gd name="connsiteX54" fmla="*/ 3164574 w 3207749"/>
              <a:gd name="connsiteY54" fmla="*/ 3898549 h 5543999"/>
              <a:gd name="connsiteX55" fmla="*/ 2384224 w 3207749"/>
              <a:gd name="connsiteY55" fmla="*/ 3898549 h 5543999"/>
              <a:gd name="connsiteX56" fmla="*/ 2427399 w 3207749"/>
              <a:gd name="connsiteY56" fmla="*/ 3941724 h 5543999"/>
              <a:gd name="connsiteX57" fmla="*/ 2384224 w 3207749"/>
              <a:gd name="connsiteY57" fmla="*/ 3984899 h 5543999"/>
              <a:gd name="connsiteX58" fmla="*/ 2341049 w 3207749"/>
              <a:gd name="connsiteY58" fmla="*/ 3941724 h 5543999"/>
              <a:gd name="connsiteX59" fmla="*/ 2384224 w 3207749"/>
              <a:gd name="connsiteY59" fmla="*/ 3898549 h 5543999"/>
              <a:gd name="connsiteX60" fmla="*/ 1603874 w 3207749"/>
              <a:gd name="connsiteY60" fmla="*/ 3898549 h 5543999"/>
              <a:gd name="connsiteX61" fmla="*/ 1647049 w 3207749"/>
              <a:gd name="connsiteY61" fmla="*/ 3941724 h 5543999"/>
              <a:gd name="connsiteX62" fmla="*/ 1603874 w 3207749"/>
              <a:gd name="connsiteY62" fmla="*/ 3984899 h 5543999"/>
              <a:gd name="connsiteX63" fmla="*/ 1560699 w 3207749"/>
              <a:gd name="connsiteY63" fmla="*/ 3941724 h 5543999"/>
              <a:gd name="connsiteX64" fmla="*/ 1603874 w 3207749"/>
              <a:gd name="connsiteY64" fmla="*/ 3898549 h 5543999"/>
              <a:gd name="connsiteX65" fmla="*/ 823525 w 3207749"/>
              <a:gd name="connsiteY65" fmla="*/ 3898549 h 5543999"/>
              <a:gd name="connsiteX66" fmla="*/ 866700 w 3207749"/>
              <a:gd name="connsiteY66" fmla="*/ 3941724 h 5543999"/>
              <a:gd name="connsiteX67" fmla="*/ 823525 w 3207749"/>
              <a:gd name="connsiteY67" fmla="*/ 3984899 h 5543999"/>
              <a:gd name="connsiteX68" fmla="*/ 780350 w 3207749"/>
              <a:gd name="connsiteY68" fmla="*/ 3941724 h 5543999"/>
              <a:gd name="connsiteX69" fmla="*/ 823525 w 3207749"/>
              <a:gd name="connsiteY69" fmla="*/ 3898549 h 5543999"/>
              <a:gd name="connsiteX70" fmla="*/ 43175 w 3207749"/>
              <a:gd name="connsiteY70" fmla="*/ 3898549 h 5543999"/>
              <a:gd name="connsiteX71" fmla="*/ 86350 w 3207749"/>
              <a:gd name="connsiteY71" fmla="*/ 3941724 h 5543999"/>
              <a:gd name="connsiteX72" fmla="*/ 43175 w 3207749"/>
              <a:gd name="connsiteY72" fmla="*/ 3984899 h 5543999"/>
              <a:gd name="connsiteX73" fmla="*/ 0 w 3207749"/>
              <a:gd name="connsiteY73" fmla="*/ 3941724 h 5543999"/>
              <a:gd name="connsiteX74" fmla="*/ 43175 w 3207749"/>
              <a:gd name="connsiteY74" fmla="*/ 3898549 h 5543999"/>
              <a:gd name="connsiteX75" fmla="*/ 3164574 w 3207749"/>
              <a:gd name="connsiteY75" fmla="*/ 3118199 h 5543999"/>
              <a:gd name="connsiteX76" fmla="*/ 3207749 w 3207749"/>
              <a:gd name="connsiteY76" fmla="*/ 3162174 h 5543999"/>
              <a:gd name="connsiteX77" fmla="*/ 3164574 w 3207749"/>
              <a:gd name="connsiteY77" fmla="*/ 3206149 h 5543999"/>
              <a:gd name="connsiteX78" fmla="*/ 3121399 w 3207749"/>
              <a:gd name="connsiteY78" fmla="*/ 3162174 h 5543999"/>
              <a:gd name="connsiteX79" fmla="*/ 3164574 w 3207749"/>
              <a:gd name="connsiteY79" fmla="*/ 3118199 h 5543999"/>
              <a:gd name="connsiteX80" fmla="*/ 2384224 w 3207749"/>
              <a:gd name="connsiteY80" fmla="*/ 3118199 h 5543999"/>
              <a:gd name="connsiteX81" fmla="*/ 2427399 w 3207749"/>
              <a:gd name="connsiteY81" fmla="*/ 3162174 h 5543999"/>
              <a:gd name="connsiteX82" fmla="*/ 2384224 w 3207749"/>
              <a:gd name="connsiteY82" fmla="*/ 3206149 h 5543999"/>
              <a:gd name="connsiteX83" fmla="*/ 2341049 w 3207749"/>
              <a:gd name="connsiteY83" fmla="*/ 3162174 h 5543999"/>
              <a:gd name="connsiteX84" fmla="*/ 2384224 w 3207749"/>
              <a:gd name="connsiteY84" fmla="*/ 3118199 h 5543999"/>
              <a:gd name="connsiteX85" fmla="*/ 1603874 w 3207749"/>
              <a:gd name="connsiteY85" fmla="*/ 3118199 h 5543999"/>
              <a:gd name="connsiteX86" fmla="*/ 1647049 w 3207749"/>
              <a:gd name="connsiteY86" fmla="*/ 3162174 h 5543999"/>
              <a:gd name="connsiteX87" fmla="*/ 1603874 w 3207749"/>
              <a:gd name="connsiteY87" fmla="*/ 3206149 h 5543999"/>
              <a:gd name="connsiteX88" fmla="*/ 1560699 w 3207749"/>
              <a:gd name="connsiteY88" fmla="*/ 3162174 h 5543999"/>
              <a:gd name="connsiteX89" fmla="*/ 1603874 w 3207749"/>
              <a:gd name="connsiteY89" fmla="*/ 3118199 h 5543999"/>
              <a:gd name="connsiteX90" fmla="*/ 823525 w 3207749"/>
              <a:gd name="connsiteY90" fmla="*/ 3118199 h 5543999"/>
              <a:gd name="connsiteX91" fmla="*/ 866700 w 3207749"/>
              <a:gd name="connsiteY91" fmla="*/ 3162174 h 5543999"/>
              <a:gd name="connsiteX92" fmla="*/ 823525 w 3207749"/>
              <a:gd name="connsiteY92" fmla="*/ 3206149 h 5543999"/>
              <a:gd name="connsiteX93" fmla="*/ 780350 w 3207749"/>
              <a:gd name="connsiteY93" fmla="*/ 3162174 h 5543999"/>
              <a:gd name="connsiteX94" fmla="*/ 823525 w 3207749"/>
              <a:gd name="connsiteY94" fmla="*/ 3118199 h 5543999"/>
              <a:gd name="connsiteX95" fmla="*/ 43175 w 3207749"/>
              <a:gd name="connsiteY95" fmla="*/ 3118199 h 5543999"/>
              <a:gd name="connsiteX96" fmla="*/ 86350 w 3207749"/>
              <a:gd name="connsiteY96" fmla="*/ 3162174 h 5543999"/>
              <a:gd name="connsiteX97" fmla="*/ 43175 w 3207749"/>
              <a:gd name="connsiteY97" fmla="*/ 3206149 h 5543999"/>
              <a:gd name="connsiteX98" fmla="*/ 0 w 3207749"/>
              <a:gd name="connsiteY98" fmla="*/ 3162174 h 5543999"/>
              <a:gd name="connsiteX99" fmla="*/ 43175 w 3207749"/>
              <a:gd name="connsiteY99" fmla="*/ 3118199 h 5543999"/>
              <a:gd name="connsiteX100" fmla="*/ 3164574 w 3207749"/>
              <a:gd name="connsiteY100" fmla="*/ 2339449 h 5543999"/>
              <a:gd name="connsiteX101" fmla="*/ 3207749 w 3207749"/>
              <a:gd name="connsiteY101" fmla="*/ 2382624 h 5543999"/>
              <a:gd name="connsiteX102" fmla="*/ 3164574 w 3207749"/>
              <a:gd name="connsiteY102" fmla="*/ 2425799 h 5543999"/>
              <a:gd name="connsiteX103" fmla="*/ 3121399 w 3207749"/>
              <a:gd name="connsiteY103" fmla="*/ 2382624 h 5543999"/>
              <a:gd name="connsiteX104" fmla="*/ 3164574 w 3207749"/>
              <a:gd name="connsiteY104" fmla="*/ 2339449 h 5543999"/>
              <a:gd name="connsiteX105" fmla="*/ 2384224 w 3207749"/>
              <a:gd name="connsiteY105" fmla="*/ 2339449 h 5543999"/>
              <a:gd name="connsiteX106" fmla="*/ 2427399 w 3207749"/>
              <a:gd name="connsiteY106" fmla="*/ 2382624 h 5543999"/>
              <a:gd name="connsiteX107" fmla="*/ 2384224 w 3207749"/>
              <a:gd name="connsiteY107" fmla="*/ 2425799 h 5543999"/>
              <a:gd name="connsiteX108" fmla="*/ 2341049 w 3207749"/>
              <a:gd name="connsiteY108" fmla="*/ 2382624 h 5543999"/>
              <a:gd name="connsiteX109" fmla="*/ 2384224 w 3207749"/>
              <a:gd name="connsiteY109" fmla="*/ 2339449 h 5543999"/>
              <a:gd name="connsiteX110" fmla="*/ 1603874 w 3207749"/>
              <a:gd name="connsiteY110" fmla="*/ 2339449 h 5543999"/>
              <a:gd name="connsiteX111" fmla="*/ 1647049 w 3207749"/>
              <a:gd name="connsiteY111" fmla="*/ 2382624 h 5543999"/>
              <a:gd name="connsiteX112" fmla="*/ 1603874 w 3207749"/>
              <a:gd name="connsiteY112" fmla="*/ 2425799 h 5543999"/>
              <a:gd name="connsiteX113" fmla="*/ 1560699 w 3207749"/>
              <a:gd name="connsiteY113" fmla="*/ 2382624 h 5543999"/>
              <a:gd name="connsiteX114" fmla="*/ 1603874 w 3207749"/>
              <a:gd name="connsiteY114" fmla="*/ 2339449 h 5543999"/>
              <a:gd name="connsiteX115" fmla="*/ 823525 w 3207749"/>
              <a:gd name="connsiteY115" fmla="*/ 2339449 h 5543999"/>
              <a:gd name="connsiteX116" fmla="*/ 866700 w 3207749"/>
              <a:gd name="connsiteY116" fmla="*/ 2382624 h 5543999"/>
              <a:gd name="connsiteX117" fmla="*/ 823525 w 3207749"/>
              <a:gd name="connsiteY117" fmla="*/ 2425799 h 5543999"/>
              <a:gd name="connsiteX118" fmla="*/ 780350 w 3207749"/>
              <a:gd name="connsiteY118" fmla="*/ 2382624 h 5543999"/>
              <a:gd name="connsiteX119" fmla="*/ 823525 w 3207749"/>
              <a:gd name="connsiteY119" fmla="*/ 2339449 h 5543999"/>
              <a:gd name="connsiteX120" fmla="*/ 43175 w 3207749"/>
              <a:gd name="connsiteY120" fmla="*/ 2339449 h 5543999"/>
              <a:gd name="connsiteX121" fmla="*/ 86350 w 3207749"/>
              <a:gd name="connsiteY121" fmla="*/ 2382624 h 5543999"/>
              <a:gd name="connsiteX122" fmla="*/ 43175 w 3207749"/>
              <a:gd name="connsiteY122" fmla="*/ 2425799 h 5543999"/>
              <a:gd name="connsiteX123" fmla="*/ 0 w 3207749"/>
              <a:gd name="connsiteY123" fmla="*/ 2382624 h 5543999"/>
              <a:gd name="connsiteX124" fmla="*/ 43175 w 3207749"/>
              <a:gd name="connsiteY124" fmla="*/ 2339449 h 5543999"/>
              <a:gd name="connsiteX125" fmla="*/ 3164574 w 3207749"/>
              <a:gd name="connsiteY125" fmla="*/ 1560698 h 5543999"/>
              <a:gd name="connsiteX126" fmla="*/ 3207749 w 3207749"/>
              <a:gd name="connsiteY126" fmla="*/ 1603873 h 5543999"/>
              <a:gd name="connsiteX127" fmla="*/ 3164574 w 3207749"/>
              <a:gd name="connsiteY127" fmla="*/ 1647048 h 5543999"/>
              <a:gd name="connsiteX128" fmla="*/ 3121399 w 3207749"/>
              <a:gd name="connsiteY128" fmla="*/ 1603873 h 5543999"/>
              <a:gd name="connsiteX129" fmla="*/ 3164574 w 3207749"/>
              <a:gd name="connsiteY129" fmla="*/ 1560698 h 5543999"/>
              <a:gd name="connsiteX130" fmla="*/ 2384224 w 3207749"/>
              <a:gd name="connsiteY130" fmla="*/ 1560698 h 5543999"/>
              <a:gd name="connsiteX131" fmla="*/ 2427399 w 3207749"/>
              <a:gd name="connsiteY131" fmla="*/ 1603873 h 5543999"/>
              <a:gd name="connsiteX132" fmla="*/ 2384224 w 3207749"/>
              <a:gd name="connsiteY132" fmla="*/ 1647048 h 5543999"/>
              <a:gd name="connsiteX133" fmla="*/ 2341049 w 3207749"/>
              <a:gd name="connsiteY133" fmla="*/ 1603873 h 5543999"/>
              <a:gd name="connsiteX134" fmla="*/ 2384224 w 3207749"/>
              <a:gd name="connsiteY134" fmla="*/ 1560698 h 5543999"/>
              <a:gd name="connsiteX135" fmla="*/ 1603874 w 3207749"/>
              <a:gd name="connsiteY135" fmla="*/ 1560698 h 5543999"/>
              <a:gd name="connsiteX136" fmla="*/ 1647049 w 3207749"/>
              <a:gd name="connsiteY136" fmla="*/ 1603873 h 5543999"/>
              <a:gd name="connsiteX137" fmla="*/ 1603874 w 3207749"/>
              <a:gd name="connsiteY137" fmla="*/ 1647048 h 5543999"/>
              <a:gd name="connsiteX138" fmla="*/ 1560699 w 3207749"/>
              <a:gd name="connsiteY138" fmla="*/ 1603873 h 5543999"/>
              <a:gd name="connsiteX139" fmla="*/ 1603874 w 3207749"/>
              <a:gd name="connsiteY139" fmla="*/ 1560698 h 5543999"/>
              <a:gd name="connsiteX140" fmla="*/ 823525 w 3207749"/>
              <a:gd name="connsiteY140" fmla="*/ 1560698 h 5543999"/>
              <a:gd name="connsiteX141" fmla="*/ 866700 w 3207749"/>
              <a:gd name="connsiteY141" fmla="*/ 1603873 h 5543999"/>
              <a:gd name="connsiteX142" fmla="*/ 823525 w 3207749"/>
              <a:gd name="connsiteY142" fmla="*/ 1647048 h 5543999"/>
              <a:gd name="connsiteX143" fmla="*/ 780350 w 3207749"/>
              <a:gd name="connsiteY143" fmla="*/ 1603873 h 5543999"/>
              <a:gd name="connsiteX144" fmla="*/ 823525 w 3207749"/>
              <a:gd name="connsiteY144" fmla="*/ 1560698 h 5543999"/>
              <a:gd name="connsiteX145" fmla="*/ 43175 w 3207749"/>
              <a:gd name="connsiteY145" fmla="*/ 1560698 h 5543999"/>
              <a:gd name="connsiteX146" fmla="*/ 86350 w 3207749"/>
              <a:gd name="connsiteY146" fmla="*/ 1603873 h 5543999"/>
              <a:gd name="connsiteX147" fmla="*/ 43175 w 3207749"/>
              <a:gd name="connsiteY147" fmla="*/ 1647048 h 5543999"/>
              <a:gd name="connsiteX148" fmla="*/ 0 w 3207749"/>
              <a:gd name="connsiteY148" fmla="*/ 1603873 h 5543999"/>
              <a:gd name="connsiteX149" fmla="*/ 43175 w 3207749"/>
              <a:gd name="connsiteY149" fmla="*/ 1560698 h 5543999"/>
              <a:gd name="connsiteX150" fmla="*/ 43175 w 3207749"/>
              <a:gd name="connsiteY150" fmla="*/ 780354 h 5543999"/>
              <a:gd name="connsiteX151" fmla="*/ 86350 w 3207749"/>
              <a:gd name="connsiteY151" fmla="*/ 823528 h 5543999"/>
              <a:gd name="connsiteX152" fmla="*/ 43175 w 3207749"/>
              <a:gd name="connsiteY152" fmla="*/ 866703 h 5543999"/>
              <a:gd name="connsiteX153" fmla="*/ 0 w 3207749"/>
              <a:gd name="connsiteY153" fmla="*/ 823528 h 5543999"/>
              <a:gd name="connsiteX154" fmla="*/ 43175 w 3207749"/>
              <a:gd name="connsiteY154" fmla="*/ 780354 h 5543999"/>
              <a:gd name="connsiteX155" fmla="*/ 1603874 w 3207749"/>
              <a:gd name="connsiteY155" fmla="*/ 780353 h 5543999"/>
              <a:gd name="connsiteX156" fmla="*/ 1647049 w 3207749"/>
              <a:gd name="connsiteY156" fmla="*/ 823528 h 5543999"/>
              <a:gd name="connsiteX157" fmla="*/ 1603874 w 3207749"/>
              <a:gd name="connsiteY157" fmla="*/ 866703 h 5543999"/>
              <a:gd name="connsiteX158" fmla="*/ 1560699 w 3207749"/>
              <a:gd name="connsiteY158" fmla="*/ 823528 h 5543999"/>
              <a:gd name="connsiteX159" fmla="*/ 1603874 w 3207749"/>
              <a:gd name="connsiteY159" fmla="*/ 780353 h 5543999"/>
              <a:gd name="connsiteX160" fmla="*/ 823525 w 3207749"/>
              <a:gd name="connsiteY160" fmla="*/ 780352 h 5543999"/>
              <a:gd name="connsiteX161" fmla="*/ 866700 w 3207749"/>
              <a:gd name="connsiteY161" fmla="*/ 823527 h 5543999"/>
              <a:gd name="connsiteX162" fmla="*/ 823525 w 3207749"/>
              <a:gd name="connsiteY162" fmla="*/ 866702 h 5543999"/>
              <a:gd name="connsiteX163" fmla="*/ 780350 w 3207749"/>
              <a:gd name="connsiteY163" fmla="*/ 823527 h 5543999"/>
              <a:gd name="connsiteX164" fmla="*/ 823525 w 3207749"/>
              <a:gd name="connsiteY164" fmla="*/ 780352 h 5543999"/>
              <a:gd name="connsiteX165" fmla="*/ 3164574 w 3207749"/>
              <a:gd name="connsiteY165" fmla="*/ 780351 h 5543999"/>
              <a:gd name="connsiteX166" fmla="*/ 3207749 w 3207749"/>
              <a:gd name="connsiteY166" fmla="*/ 823526 h 5543999"/>
              <a:gd name="connsiteX167" fmla="*/ 3164574 w 3207749"/>
              <a:gd name="connsiteY167" fmla="*/ 866701 h 5543999"/>
              <a:gd name="connsiteX168" fmla="*/ 3121399 w 3207749"/>
              <a:gd name="connsiteY168" fmla="*/ 823526 h 5543999"/>
              <a:gd name="connsiteX169" fmla="*/ 3164574 w 3207749"/>
              <a:gd name="connsiteY169" fmla="*/ 780351 h 5543999"/>
              <a:gd name="connsiteX170" fmla="*/ 2384224 w 3207749"/>
              <a:gd name="connsiteY170" fmla="*/ 780350 h 5543999"/>
              <a:gd name="connsiteX171" fmla="*/ 2427399 w 3207749"/>
              <a:gd name="connsiteY171" fmla="*/ 823525 h 5543999"/>
              <a:gd name="connsiteX172" fmla="*/ 2384224 w 3207749"/>
              <a:gd name="connsiteY172" fmla="*/ 866700 h 5543999"/>
              <a:gd name="connsiteX173" fmla="*/ 2341049 w 3207749"/>
              <a:gd name="connsiteY173" fmla="*/ 823525 h 5543999"/>
              <a:gd name="connsiteX174" fmla="*/ 2384224 w 3207749"/>
              <a:gd name="connsiteY174" fmla="*/ 780350 h 5543999"/>
              <a:gd name="connsiteX175" fmla="*/ 43175 w 3207749"/>
              <a:gd name="connsiteY175" fmla="*/ 3 h 5543999"/>
              <a:gd name="connsiteX176" fmla="*/ 86350 w 3207749"/>
              <a:gd name="connsiteY176" fmla="*/ 43978 h 5543999"/>
              <a:gd name="connsiteX177" fmla="*/ 43175 w 3207749"/>
              <a:gd name="connsiteY177" fmla="*/ 87953 h 5543999"/>
              <a:gd name="connsiteX178" fmla="*/ 0 w 3207749"/>
              <a:gd name="connsiteY178" fmla="*/ 43978 h 5543999"/>
              <a:gd name="connsiteX179" fmla="*/ 43175 w 3207749"/>
              <a:gd name="connsiteY179" fmla="*/ 3 h 5543999"/>
              <a:gd name="connsiteX180" fmla="*/ 1603874 w 3207749"/>
              <a:gd name="connsiteY180" fmla="*/ 3 h 5543999"/>
              <a:gd name="connsiteX181" fmla="*/ 1647049 w 3207749"/>
              <a:gd name="connsiteY181" fmla="*/ 43978 h 5543999"/>
              <a:gd name="connsiteX182" fmla="*/ 1603874 w 3207749"/>
              <a:gd name="connsiteY182" fmla="*/ 87953 h 5543999"/>
              <a:gd name="connsiteX183" fmla="*/ 1560699 w 3207749"/>
              <a:gd name="connsiteY183" fmla="*/ 43978 h 5543999"/>
              <a:gd name="connsiteX184" fmla="*/ 1603874 w 3207749"/>
              <a:gd name="connsiteY184" fmla="*/ 3 h 5543999"/>
              <a:gd name="connsiteX185" fmla="*/ 823525 w 3207749"/>
              <a:gd name="connsiteY185" fmla="*/ 2 h 5543999"/>
              <a:gd name="connsiteX186" fmla="*/ 866700 w 3207749"/>
              <a:gd name="connsiteY186" fmla="*/ 43977 h 5543999"/>
              <a:gd name="connsiteX187" fmla="*/ 823525 w 3207749"/>
              <a:gd name="connsiteY187" fmla="*/ 87952 h 5543999"/>
              <a:gd name="connsiteX188" fmla="*/ 780350 w 3207749"/>
              <a:gd name="connsiteY188" fmla="*/ 43977 h 5543999"/>
              <a:gd name="connsiteX189" fmla="*/ 823525 w 3207749"/>
              <a:gd name="connsiteY189" fmla="*/ 2 h 5543999"/>
              <a:gd name="connsiteX190" fmla="*/ 3164574 w 3207749"/>
              <a:gd name="connsiteY190" fmla="*/ 1 h 5543999"/>
              <a:gd name="connsiteX191" fmla="*/ 3207749 w 3207749"/>
              <a:gd name="connsiteY191" fmla="*/ 43976 h 5543999"/>
              <a:gd name="connsiteX192" fmla="*/ 3207749 w 3207749"/>
              <a:gd name="connsiteY192" fmla="*/ 43976 h 5543999"/>
              <a:gd name="connsiteX193" fmla="*/ 3164574 w 3207749"/>
              <a:gd name="connsiteY193" fmla="*/ 87951 h 5543999"/>
              <a:gd name="connsiteX194" fmla="*/ 3121399 w 3207749"/>
              <a:gd name="connsiteY194" fmla="*/ 43976 h 5543999"/>
              <a:gd name="connsiteX195" fmla="*/ 3121399 w 3207749"/>
              <a:gd name="connsiteY195" fmla="*/ 43976 h 5543999"/>
              <a:gd name="connsiteX196" fmla="*/ 3164574 w 3207749"/>
              <a:gd name="connsiteY196" fmla="*/ 1 h 5543999"/>
              <a:gd name="connsiteX197" fmla="*/ 2384224 w 3207749"/>
              <a:gd name="connsiteY197" fmla="*/ 0 h 5543999"/>
              <a:gd name="connsiteX198" fmla="*/ 2427399 w 3207749"/>
              <a:gd name="connsiteY198" fmla="*/ 43975 h 5543999"/>
              <a:gd name="connsiteX199" fmla="*/ 2427399 w 3207749"/>
              <a:gd name="connsiteY199" fmla="*/ 43975 h 5543999"/>
              <a:gd name="connsiteX200" fmla="*/ 2384224 w 3207749"/>
              <a:gd name="connsiteY200" fmla="*/ 87950 h 5543999"/>
              <a:gd name="connsiteX201" fmla="*/ 2341049 w 3207749"/>
              <a:gd name="connsiteY201" fmla="*/ 43975 h 5543999"/>
              <a:gd name="connsiteX202" fmla="*/ 2341049 w 3207749"/>
              <a:gd name="connsiteY202" fmla="*/ 43975 h 5543999"/>
              <a:gd name="connsiteX203" fmla="*/ 2384224 w 3207749"/>
              <a:gd name="connsiteY203" fmla="*/ 0 h 554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3207749" h="5543999">
                <a:moveTo>
                  <a:pt x="3164574" y="5457649"/>
                </a:moveTo>
                <a:cubicBezTo>
                  <a:pt x="3188419" y="5457649"/>
                  <a:pt x="3207749" y="5476979"/>
                  <a:pt x="3207749" y="5500824"/>
                </a:cubicBezTo>
                <a:cubicBezTo>
                  <a:pt x="3207749" y="5524669"/>
                  <a:pt x="3188419" y="5543999"/>
                  <a:pt x="3164574" y="5543999"/>
                </a:cubicBezTo>
                <a:cubicBezTo>
                  <a:pt x="3140729" y="5543999"/>
                  <a:pt x="3121399" y="5524669"/>
                  <a:pt x="3121399" y="5500824"/>
                </a:cubicBezTo>
                <a:cubicBezTo>
                  <a:pt x="3121399" y="5476979"/>
                  <a:pt x="3140729" y="5457649"/>
                  <a:pt x="3164574" y="5457649"/>
                </a:cubicBezTo>
                <a:close/>
                <a:moveTo>
                  <a:pt x="2384224" y="5457649"/>
                </a:moveTo>
                <a:cubicBezTo>
                  <a:pt x="2408069" y="5457649"/>
                  <a:pt x="2427399" y="5476979"/>
                  <a:pt x="2427399" y="5500824"/>
                </a:cubicBezTo>
                <a:cubicBezTo>
                  <a:pt x="2427399" y="5524669"/>
                  <a:pt x="2408069" y="5543999"/>
                  <a:pt x="2384224" y="5543999"/>
                </a:cubicBezTo>
                <a:cubicBezTo>
                  <a:pt x="2360379" y="5543999"/>
                  <a:pt x="2341049" y="5524669"/>
                  <a:pt x="2341049" y="5500824"/>
                </a:cubicBezTo>
                <a:cubicBezTo>
                  <a:pt x="2341049" y="5476979"/>
                  <a:pt x="2360379" y="5457649"/>
                  <a:pt x="2384224" y="5457649"/>
                </a:cubicBezTo>
                <a:close/>
                <a:moveTo>
                  <a:pt x="1603874" y="5457649"/>
                </a:moveTo>
                <a:cubicBezTo>
                  <a:pt x="1627719" y="5457649"/>
                  <a:pt x="1647049" y="5476979"/>
                  <a:pt x="1647049" y="5500824"/>
                </a:cubicBezTo>
                <a:cubicBezTo>
                  <a:pt x="1647049" y="5524669"/>
                  <a:pt x="1627719" y="5543999"/>
                  <a:pt x="1603874" y="5543999"/>
                </a:cubicBezTo>
                <a:cubicBezTo>
                  <a:pt x="1580029" y="5543999"/>
                  <a:pt x="1560699" y="5524669"/>
                  <a:pt x="1560699" y="5500824"/>
                </a:cubicBezTo>
                <a:cubicBezTo>
                  <a:pt x="1560699" y="5476979"/>
                  <a:pt x="1580029" y="5457649"/>
                  <a:pt x="1603874" y="5457649"/>
                </a:cubicBezTo>
                <a:close/>
                <a:moveTo>
                  <a:pt x="823525" y="5457649"/>
                </a:moveTo>
                <a:cubicBezTo>
                  <a:pt x="847370" y="5457649"/>
                  <a:pt x="866700" y="5476979"/>
                  <a:pt x="866700" y="5500824"/>
                </a:cubicBezTo>
                <a:cubicBezTo>
                  <a:pt x="866700" y="5524669"/>
                  <a:pt x="847370" y="5543999"/>
                  <a:pt x="823525" y="5543999"/>
                </a:cubicBezTo>
                <a:cubicBezTo>
                  <a:pt x="799680" y="5543999"/>
                  <a:pt x="780350" y="5524669"/>
                  <a:pt x="780350" y="5500824"/>
                </a:cubicBezTo>
                <a:cubicBezTo>
                  <a:pt x="780350" y="5476979"/>
                  <a:pt x="799680" y="5457649"/>
                  <a:pt x="823525" y="5457649"/>
                </a:cubicBezTo>
                <a:close/>
                <a:moveTo>
                  <a:pt x="43175" y="5457649"/>
                </a:moveTo>
                <a:cubicBezTo>
                  <a:pt x="67020" y="5457649"/>
                  <a:pt x="86350" y="5476979"/>
                  <a:pt x="86350" y="5500824"/>
                </a:cubicBezTo>
                <a:cubicBezTo>
                  <a:pt x="86350" y="5524669"/>
                  <a:pt x="67020" y="5543999"/>
                  <a:pt x="43175" y="5543999"/>
                </a:cubicBezTo>
                <a:cubicBezTo>
                  <a:pt x="19330" y="5543999"/>
                  <a:pt x="0" y="5524669"/>
                  <a:pt x="0" y="5500824"/>
                </a:cubicBezTo>
                <a:cubicBezTo>
                  <a:pt x="0" y="5476979"/>
                  <a:pt x="19330" y="5457649"/>
                  <a:pt x="43175" y="5457649"/>
                </a:cubicBezTo>
                <a:close/>
                <a:moveTo>
                  <a:pt x="3164574" y="4677299"/>
                </a:moveTo>
                <a:cubicBezTo>
                  <a:pt x="3188419" y="4677299"/>
                  <a:pt x="3207749" y="4696629"/>
                  <a:pt x="3207749" y="4720474"/>
                </a:cubicBezTo>
                <a:cubicBezTo>
                  <a:pt x="3207749" y="4744319"/>
                  <a:pt x="3188419" y="4763649"/>
                  <a:pt x="3164574" y="4763649"/>
                </a:cubicBezTo>
                <a:cubicBezTo>
                  <a:pt x="3140729" y="4763649"/>
                  <a:pt x="3121399" y="4744319"/>
                  <a:pt x="3121399" y="4720474"/>
                </a:cubicBezTo>
                <a:cubicBezTo>
                  <a:pt x="3121399" y="4696629"/>
                  <a:pt x="3140729" y="4677299"/>
                  <a:pt x="3164574" y="4677299"/>
                </a:cubicBezTo>
                <a:close/>
                <a:moveTo>
                  <a:pt x="2384224" y="4677299"/>
                </a:moveTo>
                <a:cubicBezTo>
                  <a:pt x="2408069" y="4677299"/>
                  <a:pt x="2427399" y="4696629"/>
                  <a:pt x="2427399" y="4720474"/>
                </a:cubicBezTo>
                <a:cubicBezTo>
                  <a:pt x="2427399" y="4744319"/>
                  <a:pt x="2408069" y="4763649"/>
                  <a:pt x="2384224" y="4763649"/>
                </a:cubicBezTo>
                <a:cubicBezTo>
                  <a:pt x="2360379" y="4763649"/>
                  <a:pt x="2341049" y="4744319"/>
                  <a:pt x="2341049" y="4720474"/>
                </a:cubicBezTo>
                <a:cubicBezTo>
                  <a:pt x="2341049" y="4696629"/>
                  <a:pt x="2360379" y="4677299"/>
                  <a:pt x="2384224" y="4677299"/>
                </a:cubicBezTo>
                <a:close/>
                <a:moveTo>
                  <a:pt x="1603874" y="4677299"/>
                </a:moveTo>
                <a:cubicBezTo>
                  <a:pt x="1627719" y="4677299"/>
                  <a:pt x="1647049" y="4696629"/>
                  <a:pt x="1647049" y="4720474"/>
                </a:cubicBezTo>
                <a:cubicBezTo>
                  <a:pt x="1647049" y="4744319"/>
                  <a:pt x="1627719" y="4763649"/>
                  <a:pt x="1603874" y="4763649"/>
                </a:cubicBezTo>
                <a:cubicBezTo>
                  <a:pt x="1580029" y="4763649"/>
                  <a:pt x="1560699" y="4744319"/>
                  <a:pt x="1560699" y="4720474"/>
                </a:cubicBezTo>
                <a:cubicBezTo>
                  <a:pt x="1560699" y="4696629"/>
                  <a:pt x="1580029" y="4677299"/>
                  <a:pt x="1603874" y="4677299"/>
                </a:cubicBezTo>
                <a:close/>
                <a:moveTo>
                  <a:pt x="823525" y="4677299"/>
                </a:moveTo>
                <a:cubicBezTo>
                  <a:pt x="847370" y="4677299"/>
                  <a:pt x="866700" y="4696629"/>
                  <a:pt x="866700" y="4720474"/>
                </a:cubicBezTo>
                <a:cubicBezTo>
                  <a:pt x="866700" y="4744319"/>
                  <a:pt x="847370" y="4763649"/>
                  <a:pt x="823525" y="4763649"/>
                </a:cubicBezTo>
                <a:cubicBezTo>
                  <a:pt x="799680" y="4763649"/>
                  <a:pt x="780350" y="4744319"/>
                  <a:pt x="780350" y="4720474"/>
                </a:cubicBezTo>
                <a:cubicBezTo>
                  <a:pt x="780350" y="4696629"/>
                  <a:pt x="799680" y="4677299"/>
                  <a:pt x="823525" y="4677299"/>
                </a:cubicBezTo>
                <a:close/>
                <a:moveTo>
                  <a:pt x="43175" y="4677299"/>
                </a:moveTo>
                <a:cubicBezTo>
                  <a:pt x="67020" y="4677299"/>
                  <a:pt x="86350" y="4696629"/>
                  <a:pt x="86350" y="4720474"/>
                </a:cubicBezTo>
                <a:cubicBezTo>
                  <a:pt x="86350" y="4744319"/>
                  <a:pt x="67020" y="4763649"/>
                  <a:pt x="43175" y="4763649"/>
                </a:cubicBezTo>
                <a:cubicBezTo>
                  <a:pt x="19330" y="4763649"/>
                  <a:pt x="0" y="4744319"/>
                  <a:pt x="0" y="4720474"/>
                </a:cubicBezTo>
                <a:cubicBezTo>
                  <a:pt x="0" y="4696629"/>
                  <a:pt x="19330" y="4677299"/>
                  <a:pt x="43175" y="4677299"/>
                </a:cubicBezTo>
                <a:close/>
                <a:moveTo>
                  <a:pt x="3164574" y="3898549"/>
                </a:moveTo>
                <a:cubicBezTo>
                  <a:pt x="3188419" y="3898549"/>
                  <a:pt x="3207749" y="3917879"/>
                  <a:pt x="3207749" y="3941724"/>
                </a:cubicBezTo>
                <a:cubicBezTo>
                  <a:pt x="3207749" y="3965569"/>
                  <a:pt x="3188419" y="3984899"/>
                  <a:pt x="3164574" y="3984899"/>
                </a:cubicBezTo>
                <a:cubicBezTo>
                  <a:pt x="3140729" y="3984899"/>
                  <a:pt x="3121399" y="3965569"/>
                  <a:pt x="3121399" y="3941724"/>
                </a:cubicBezTo>
                <a:cubicBezTo>
                  <a:pt x="3121399" y="3917879"/>
                  <a:pt x="3140729" y="3898549"/>
                  <a:pt x="3164574" y="3898549"/>
                </a:cubicBezTo>
                <a:close/>
                <a:moveTo>
                  <a:pt x="2384224" y="3898549"/>
                </a:moveTo>
                <a:cubicBezTo>
                  <a:pt x="2408069" y="3898549"/>
                  <a:pt x="2427399" y="3917879"/>
                  <a:pt x="2427399" y="3941724"/>
                </a:cubicBezTo>
                <a:cubicBezTo>
                  <a:pt x="2427399" y="3965569"/>
                  <a:pt x="2408069" y="3984899"/>
                  <a:pt x="2384224" y="3984899"/>
                </a:cubicBezTo>
                <a:cubicBezTo>
                  <a:pt x="2360379" y="3984899"/>
                  <a:pt x="2341049" y="3965569"/>
                  <a:pt x="2341049" y="3941724"/>
                </a:cubicBezTo>
                <a:cubicBezTo>
                  <a:pt x="2341049" y="3917879"/>
                  <a:pt x="2360379" y="3898549"/>
                  <a:pt x="2384224" y="3898549"/>
                </a:cubicBezTo>
                <a:close/>
                <a:moveTo>
                  <a:pt x="1603874" y="3898549"/>
                </a:moveTo>
                <a:cubicBezTo>
                  <a:pt x="1627719" y="3898549"/>
                  <a:pt x="1647049" y="3917879"/>
                  <a:pt x="1647049" y="3941724"/>
                </a:cubicBezTo>
                <a:cubicBezTo>
                  <a:pt x="1647049" y="3965569"/>
                  <a:pt x="1627719" y="3984899"/>
                  <a:pt x="1603874" y="3984899"/>
                </a:cubicBezTo>
                <a:cubicBezTo>
                  <a:pt x="1580029" y="3984899"/>
                  <a:pt x="1560699" y="3965569"/>
                  <a:pt x="1560699" y="3941724"/>
                </a:cubicBezTo>
                <a:cubicBezTo>
                  <a:pt x="1560699" y="3917879"/>
                  <a:pt x="1580029" y="3898549"/>
                  <a:pt x="1603874" y="3898549"/>
                </a:cubicBezTo>
                <a:close/>
                <a:moveTo>
                  <a:pt x="823525" y="3898549"/>
                </a:moveTo>
                <a:cubicBezTo>
                  <a:pt x="847370" y="3898549"/>
                  <a:pt x="866700" y="3917879"/>
                  <a:pt x="866700" y="3941724"/>
                </a:cubicBezTo>
                <a:cubicBezTo>
                  <a:pt x="866700" y="3965569"/>
                  <a:pt x="847370" y="3984899"/>
                  <a:pt x="823525" y="3984899"/>
                </a:cubicBezTo>
                <a:cubicBezTo>
                  <a:pt x="799680" y="3984899"/>
                  <a:pt x="780350" y="3965569"/>
                  <a:pt x="780350" y="3941724"/>
                </a:cubicBezTo>
                <a:cubicBezTo>
                  <a:pt x="780350" y="3917879"/>
                  <a:pt x="799680" y="3898549"/>
                  <a:pt x="823525" y="3898549"/>
                </a:cubicBezTo>
                <a:close/>
                <a:moveTo>
                  <a:pt x="43175" y="3898549"/>
                </a:moveTo>
                <a:cubicBezTo>
                  <a:pt x="67020" y="3898549"/>
                  <a:pt x="86350" y="3917879"/>
                  <a:pt x="86350" y="3941724"/>
                </a:cubicBezTo>
                <a:cubicBezTo>
                  <a:pt x="86350" y="3965569"/>
                  <a:pt x="67020" y="3984899"/>
                  <a:pt x="43175" y="3984899"/>
                </a:cubicBezTo>
                <a:cubicBezTo>
                  <a:pt x="19330" y="3984899"/>
                  <a:pt x="0" y="3965569"/>
                  <a:pt x="0" y="3941724"/>
                </a:cubicBezTo>
                <a:cubicBezTo>
                  <a:pt x="0" y="3917879"/>
                  <a:pt x="19330" y="3898549"/>
                  <a:pt x="43175" y="3898549"/>
                </a:cubicBezTo>
                <a:close/>
                <a:moveTo>
                  <a:pt x="3164574" y="3118199"/>
                </a:moveTo>
                <a:cubicBezTo>
                  <a:pt x="3188419" y="3118199"/>
                  <a:pt x="3207749" y="3137887"/>
                  <a:pt x="3207749" y="3162174"/>
                </a:cubicBezTo>
                <a:cubicBezTo>
                  <a:pt x="3207749" y="3186461"/>
                  <a:pt x="3188419" y="3206149"/>
                  <a:pt x="3164574" y="3206149"/>
                </a:cubicBezTo>
                <a:cubicBezTo>
                  <a:pt x="3140729" y="3206149"/>
                  <a:pt x="3121399" y="3186461"/>
                  <a:pt x="3121399" y="3162174"/>
                </a:cubicBezTo>
                <a:cubicBezTo>
                  <a:pt x="3121399" y="3137887"/>
                  <a:pt x="3140729" y="3118199"/>
                  <a:pt x="3164574" y="3118199"/>
                </a:cubicBezTo>
                <a:close/>
                <a:moveTo>
                  <a:pt x="2384224" y="3118199"/>
                </a:moveTo>
                <a:cubicBezTo>
                  <a:pt x="2408069" y="3118199"/>
                  <a:pt x="2427399" y="3137887"/>
                  <a:pt x="2427399" y="3162174"/>
                </a:cubicBezTo>
                <a:cubicBezTo>
                  <a:pt x="2427399" y="3186461"/>
                  <a:pt x="2408069" y="3206149"/>
                  <a:pt x="2384224" y="3206149"/>
                </a:cubicBezTo>
                <a:cubicBezTo>
                  <a:pt x="2360379" y="3206149"/>
                  <a:pt x="2341049" y="3186461"/>
                  <a:pt x="2341049" y="3162174"/>
                </a:cubicBezTo>
                <a:cubicBezTo>
                  <a:pt x="2341049" y="3137887"/>
                  <a:pt x="2360379" y="3118199"/>
                  <a:pt x="2384224" y="3118199"/>
                </a:cubicBezTo>
                <a:close/>
                <a:moveTo>
                  <a:pt x="1603874" y="3118199"/>
                </a:moveTo>
                <a:cubicBezTo>
                  <a:pt x="1627719" y="3118199"/>
                  <a:pt x="1647049" y="3137887"/>
                  <a:pt x="1647049" y="3162174"/>
                </a:cubicBezTo>
                <a:cubicBezTo>
                  <a:pt x="1647049" y="3186461"/>
                  <a:pt x="1627719" y="3206149"/>
                  <a:pt x="1603874" y="3206149"/>
                </a:cubicBezTo>
                <a:cubicBezTo>
                  <a:pt x="1580029" y="3206149"/>
                  <a:pt x="1560699" y="3186461"/>
                  <a:pt x="1560699" y="3162174"/>
                </a:cubicBezTo>
                <a:cubicBezTo>
                  <a:pt x="1560699" y="3137887"/>
                  <a:pt x="1580029" y="3118199"/>
                  <a:pt x="1603874" y="3118199"/>
                </a:cubicBezTo>
                <a:close/>
                <a:moveTo>
                  <a:pt x="823525" y="3118199"/>
                </a:moveTo>
                <a:cubicBezTo>
                  <a:pt x="847370" y="3118199"/>
                  <a:pt x="866700" y="3137887"/>
                  <a:pt x="866700" y="3162174"/>
                </a:cubicBezTo>
                <a:cubicBezTo>
                  <a:pt x="866700" y="3186461"/>
                  <a:pt x="847370" y="3206149"/>
                  <a:pt x="823525" y="3206149"/>
                </a:cubicBezTo>
                <a:cubicBezTo>
                  <a:pt x="799680" y="3206149"/>
                  <a:pt x="780350" y="3186461"/>
                  <a:pt x="780350" y="3162174"/>
                </a:cubicBezTo>
                <a:cubicBezTo>
                  <a:pt x="780350" y="3137887"/>
                  <a:pt x="799680" y="3118199"/>
                  <a:pt x="823525" y="3118199"/>
                </a:cubicBezTo>
                <a:close/>
                <a:moveTo>
                  <a:pt x="43175" y="3118199"/>
                </a:moveTo>
                <a:cubicBezTo>
                  <a:pt x="67020" y="3118199"/>
                  <a:pt x="86350" y="3137887"/>
                  <a:pt x="86350" y="3162174"/>
                </a:cubicBezTo>
                <a:cubicBezTo>
                  <a:pt x="86350" y="3186461"/>
                  <a:pt x="67020" y="3206149"/>
                  <a:pt x="43175" y="3206149"/>
                </a:cubicBezTo>
                <a:cubicBezTo>
                  <a:pt x="19330" y="3206149"/>
                  <a:pt x="0" y="3186461"/>
                  <a:pt x="0" y="3162174"/>
                </a:cubicBezTo>
                <a:cubicBezTo>
                  <a:pt x="0" y="3137887"/>
                  <a:pt x="19330" y="3118199"/>
                  <a:pt x="43175" y="3118199"/>
                </a:cubicBezTo>
                <a:close/>
                <a:moveTo>
                  <a:pt x="3164574" y="2339449"/>
                </a:moveTo>
                <a:cubicBezTo>
                  <a:pt x="3188419" y="2339449"/>
                  <a:pt x="3207749" y="2358779"/>
                  <a:pt x="3207749" y="2382624"/>
                </a:cubicBezTo>
                <a:cubicBezTo>
                  <a:pt x="3207749" y="2406469"/>
                  <a:pt x="3188419" y="2425799"/>
                  <a:pt x="3164574" y="2425799"/>
                </a:cubicBezTo>
                <a:cubicBezTo>
                  <a:pt x="3140729" y="2425799"/>
                  <a:pt x="3121399" y="2406469"/>
                  <a:pt x="3121399" y="2382624"/>
                </a:cubicBezTo>
                <a:cubicBezTo>
                  <a:pt x="3121399" y="2358779"/>
                  <a:pt x="3140729" y="2339449"/>
                  <a:pt x="3164574" y="2339449"/>
                </a:cubicBezTo>
                <a:close/>
                <a:moveTo>
                  <a:pt x="2384224" y="2339449"/>
                </a:moveTo>
                <a:cubicBezTo>
                  <a:pt x="2408069" y="2339449"/>
                  <a:pt x="2427399" y="2358779"/>
                  <a:pt x="2427399" y="2382624"/>
                </a:cubicBezTo>
                <a:cubicBezTo>
                  <a:pt x="2427399" y="2406469"/>
                  <a:pt x="2408069" y="2425799"/>
                  <a:pt x="2384224" y="2425799"/>
                </a:cubicBezTo>
                <a:cubicBezTo>
                  <a:pt x="2360379" y="2425799"/>
                  <a:pt x="2341049" y="2406469"/>
                  <a:pt x="2341049" y="2382624"/>
                </a:cubicBezTo>
                <a:cubicBezTo>
                  <a:pt x="2341049" y="2358779"/>
                  <a:pt x="2360379" y="2339449"/>
                  <a:pt x="2384224" y="2339449"/>
                </a:cubicBezTo>
                <a:close/>
                <a:moveTo>
                  <a:pt x="1603874" y="2339449"/>
                </a:moveTo>
                <a:cubicBezTo>
                  <a:pt x="1627719" y="2339449"/>
                  <a:pt x="1647049" y="2358779"/>
                  <a:pt x="1647049" y="2382624"/>
                </a:cubicBezTo>
                <a:cubicBezTo>
                  <a:pt x="1647049" y="2406469"/>
                  <a:pt x="1627719" y="2425799"/>
                  <a:pt x="1603874" y="2425799"/>
                </a:cubicBezTo>
                <a:cubicBezTo>
                  <a:pt x="1580029" y="2425799"/>
                  <a:pt x="1560699" y="2406469"/>
                  <a:pt x="1560699" y="2382624"/>
                </a:cubicBezTo>
                <a:cubicBezTo>
                  <a:pt x="1560699" y="2358779"/>
                  <a:pt x="1580029" y="2339449"/>
                  <a:pt x="1603874" y="2339449"/>
                </a:cubicBezTo>
                <a:close/>
                <a:moveTo>
                  <a:pt x="823525" y="2339449"/>
                </a:moveTo>
                <a:cubicBezTo>
                  <a:pt x="847370" y="2339449"/>
                  <a:pt x="866700" y="2358779"/>
                  <a:pt x="866700" y="2382624"/>
                </a:cubicBezTo>
                <a:cubicBezTo>
                  <a:pt x="866700" y="2406469"/>
                  <a:pt x="847370" y="2425799"/>
                  <a:pt x="823525" y="2425799"/>
                </a:cubicBezTo>
                <a:cubicBezTo>
                  <a:pt x="799680" y="2425799"/>
                  <a:pt x="780350" y="2406469"/>
                  <a:pt x="780350" y="2382624"/>
                </a:cubicBezTo>
                <a:cubicBezTo>
                  <a:pt x="780350" y="2358779"/>
                  <a:pt x="799680" y="2339449"/>
                  <a:pt x="823525" y="2339449"/>
                </a:cubicBezTo>
                <a:close/>
                <a:moveTo>
                  <a:pt x="43175" y="2339449"/>
                </a:moveTo>
                <a:cubicBezTo>
                  <a:pt x="67020" y="2339449"/>
                  <a:pt x="86350" y="2358779"/>
                  <a:pt x="86350" y="2382624"/>
                </a:cubicBezTo>
                <a:cubicBezTo>
                  <a:pt x="86350" y="2406469"/>
                  <a:pt x="67020" y="2425799"/>
                  <a:pt x="43175" y="2425799"/>
                </a:cubicBezTo>
                <a:cubicBezTo>
                  <a:pt x="19330" y="2425799"/>
                  <a:pt x="0" y="2406469"/>
                  <a:pt x="0" y="2382624"/>
                </a:cubicBezTo>
                <a:cubicBezTo>
                  <a:pt x="0" y="2358779"/>
                  <a:pt x="19330" y="2339449"/>
                  <a:pt x="43175" y="2339449"/>
                </a:cubicBezTo>
                <a:close/>
                <a:moveTo>
                  <a:pt x="3164574" y="1560698"/>
                </a:moveTo>
                <a:cubicBezTo>
                  <a:pt x="3188419" y="1560698"/>
                  <a:pt x="3207749" y="1580028"/>
                  <a:pt x="3207749" y="1603873"/>
                </a:cubicBezTo>
                <a:cubicBezTo>
                  <a:pt x="3207749" y="1627718"/>
                  <a:pt x="3188419" y="1647048"/>
                  <a:pt x="3164574" y="1647048"/>
                </a:cubicBezTo>
                <a:cubicBezTo>
                  <a:pt x="3140729" y="1647048"/>
                  <a:pt x="3121399" y="1627718"/>
                  <a:pt x="3121399" y="1603873"/>
                </a:cubicBezTo>
                <a:cubicBezTo>
                  <a:pt x="3121399" y="1580028"/>
                  <a:pt x="3140729" y="1560698"/>
                  <a:pt x="3164574" y="1560698"/>
                </a:cubicBezTo>
                <a:close/>
                <a:moveTo>
                  <a:pt x="2384224" y="1560698"/>
                </a:moveTo>
                <a:cubicBezTo>
                  <a:pt x="2408069" y="1560698"/>
                  <a:pt x="2427399" y="1580028"/>
                  <a:pt x="2427399" y="1603873"/>
                </a:cubicBezTo>
                <a:cubicBezTo>
                  <a:pt x="2427399" y="1627718"/>
                  <a:pt x="2408069" y="1647048"/>
                  <a:pt x="2384224" y="1647048"/>
                </a:cubicBezTo>
                <a:cubicBezTo>
                  <a:pt x="2360379" y="1647048"/>
                  <a:pt x="2341049" y="1627718"/>
                  <a:pt x="2341049" y="1603873"/>
                </a:cubicBezTo>
                <a:cubicBezTo>
                  <a:pt x="2341049" y="1580028"/>
                  <a:pt x="2360379" y="1560698"/>
                  <a:pt x="2384224" y="1560698"/>
                </a:cubicBezTo>
                <a:close/>
                <a:moveTo>
                  <a:pt x="1603874" y="1560698"/>
                </a:moveTo>
                <a:cubicBezTo>
                  <a:pt x="1627719" y="1560698"/>
                  <a:pt x="1647049" y="1580028"/>
                  <a:pt x="1647049" y="1603873"/>
                </a:cubicBezTo>
                <a:cubicBezTo>
                  <a:pt x="1647049" y="1627718"/>
                  <a:pt x="1627719" y="1647048"/>
                  <a:pt x="1603874" y="1647048"/>
                </a:cubicBezTo>
                <a:cubicBezTo>
                  <a:pt x="1580029" y="1647048"/>
                  <a:pt x="1560699" y="1627718"/>
                  <a:pt x="1560699" y="1603873"/>
                </a:cubicBezTo>
                <a:cubicBezTo>
                  <a:pt x="1560699" y="1580028"/>
                  <a:pt x="1580029" y="1560698"/>
                  <a:pt x="1603874" y="1560698"/>
                </a:cubicBezTo>
                <a:close/>
                <a:moveTo>
                  <a:pt x="823525" y="1560698"/>
                </a:moveTo>
                <a:cubicBezTo>
                  <a:pt x="847370" y="1560698"/>
                  <a:pt x="866700" y="1580028"/>
                  <a:pt x="866700" y="1603873"/>
                </a:cubicBezTo>
                <a:cubicBezTo>
                  <a:pt x="866700" y="1627718"/>
                  <a:pt x="847370" y="1647048"/>
                  <a:pt x="823525" y="1647048"/>
                </a:cubicBezTo>
                <a:cubicBezTo>
                  <a:pt x="799680" y="1647048"/>
                  <a:pt x="780350" y="1627718"/>
                  <a:pt x="780350" y="1603873"/>
                </a:cubicBezTo>
                <a:cubicBezTo>
                  <a:pt x="780350" y="1580028"/>
                  <a:pt x="799680" y="1560698"/>
                  <a:pt x="823525" y="1560698"/>
                </a:cubicBezTo>
                <a:close/>
                <a:moveTo>
                  <a:pt x="43175" y="1560698"/>
                </a:moveTo>
                <a:cubicBezTo>
                  <a:pt x="67020" y="1560698"/>
                  <a:pt x="86350" y="1580028"/>
                  <a:pt x="86350" y="1603873"/>
                </a:cubicBezTo>
                <a:cubicBezTo>
                  <a:pt x="86350" y="1627718"/>
                  <a:pt x="67020" y="1647048"/>
                  <a:pt x="43175" y="1647048"/>
                </a:cubicBezTo>
                <a:cubicBezTo>
                  <a:pt x="19330" y="1647048"/>
                  <a:pt x="0" y="1627718"/>
                  <a:pt x="0" y="1603873"/>
                </a:cubicBezTo>
                <a:cubicBezTo>
                  <a:pt x="0" y="1580028"/>
                  <a:pt x="19330" y="1560698"/>
                  <a:pt x="43175" y="1560698"/>
                </a:cubicBezTo>
                <a:close/>
                <a:moveTo>
                  <a:pt x="43175" y="780354"/>
                </a:moveTo>
                <a:cubicBezTo>
                  <a:pt x="67020" y="780354"/>
                  <a:pt x="86350" y="799684"/>
                  <a:pt x="86350" y="823528"/>
                </a:cubicBezTo>
                <a:cubicBezTo>
                  <a:pt x="86350" y="847373"/>
                  <a:pt x="67020" y="866703"/>
                  <a:pt x="43175" y="866703"/>
                </a:cubicBezTo>
                <a:cubicBezTo>
                  <a:pt x="19330" y="866703"/>
                  <a:pt x="0" y="847373"/>
                  <a:pt x="0" y="823528"/>
                </a:cubicBezTo>
                <a:cubicBezTo>
                  <a:pt x="0" y="799684"/>
                  <a:pt x="19330" y="780354"/>
                  <a:pt x="43175" y="780354"/>
                </a:cubicBezTo>
                <a:close/>
                <a:moveTo>
                  <a:pt x="1603874" y="780353"/>
                </a:moveTo>
                <a:cubicBezTo>
                  <a:pt x="1627719" y="780353"/>
                  <a:pt x="1647049" y="799683"/>
                  <a:pt x="1647049" y="823528"/>
                </a:cubicBezTo>
                <a:cubicBezTo>
                  <a:pt x="1647049" y="847373"/>
                  <a:pt x="1627719" y="866703"/>
                  <a:pt x="1603874" y="866703"/>
                </a:cubicBezTo>
                <a:cubicBezTo>
                  <a:pt x="1580029" y="866703"/>
                  <a:pt x="1560699" y="847373"/>
                  <a:pt x="1560699" y="823528"/>
                </a:cubicBezTo>
                <a:cubicBezTo>
                  <a:pt x="1560699" y="799683"/>
                  <a:pt x="1580029" y="780353"/>
                  <a:pt x="1603874" y="780353"/>
                </a:cubicBezTo>
                <a:close/>
                <a:moveTo>
                  <a:pt x="823525" y="780352"/>
                </a:moveTo>
                <a:cubicBezTo>
                  <a:pt x="847370" y="780352"/>
                  <a:pt x="866700" y="799682"/>
                  <a:pt x="866700" y="823527"/>
                </a:cubicBezTo>
                <a:cubicBezTo>
                  <a:pt x="866700" y="847372"/>
                  <a:pt x="847370" y="866702"/>
                  <a:pt x="823525" y="866702"/>
                </a:cubicBezTo>
                <a:cubicBezTo>
                  <a:pt x="799680" y="866702"/>
                  <a:pt x="780350" y="847372"/>
                  <a:pt x="780350" y="823527"/>
                </a:cubicBezTo>
                <a:cubicBezTo>
                  <a:pt x="780350" y="799682"/>
                  <a:pt x="799680" y="780352"/>
                  <a:pt x="823525" y="780352"/>
                </a:cubicBezTo>
                <a:close/>
                <a:moveTo>
                  <a:pt x="3164574" y="780351"/>
                </a:moveTo>
                <a:cubicBezTo>
                  <a:pt x="3188419" y="780351"/>
                  <a:pt x="3207749" y="799681"/>
                  <a:pt x="3207749" y="823526"/>
                </a:cubicBezTo>
                <a:cubicBezTo>
                  <a:pt x="3207749" y="847371"/>
                  <a:pt x="3188419" y="866701"/>
                  <a:pt x="3164574" y="866701"/>
                </a:cubicBezTo>
                <a:cubicBezTo>
                  <a:pt x="3140729" y="866701"/>
                  <a:pt x="3121399" y="847371"/>
                  <a:pt x="3121399" y="823526"/>
                </a:cubicBezTo>
                <a:cubicBezTo>
                  <a:pt x="3121399" y="799681"/>
                  <a:pt x="3140729" y="780351"/>
                  <a:pt x="3164574" y="780351"/>
                </a:cubicBezTo>
                <a:close/>
                <a:moveTo>
                  <a:pt x="2384224" y="780350"/>
                </a:moveTo>
                <a:cubicBezTo>
                  <a:pt x="2408069" y="780350"/>
                  <a:pt x="2427399" y="799680"/>
                  <a:pt x="2427399" y="823525"/>
                </a:cubicBezTo>
                <a:cubicBezTo>
                  <a:pt x="2427399" y="847370"/>
                  <a:pt x="2408069" y="866700"/>
                  <a:pt x="2384224" y="866700"/>
                </a:cubicBezTo>
                <a:cubicBezTo>
                  <a:pt x="2360379" y="866700"/>
                  <a:pt x="2341049" y="847370"/>
                  <a:pt x="2341049" y="823525"/>
                </a:cubicBezTo>
                <a:cubicBezTo>
                  <a:pt x="2341049" y="799680"/>
                  <a:pt x="2360379" y="780350"/>
                  <a:pt x="2384224" y="780350"/>
                </a:cubicBezTo>
                <a:close/>
                <a:moveTo>
                  <a:pt x="43175" y="3"/>
                </a:moveTo>
                <a:cubicBezTo>
                  <a:pt x="67020" y="3"/>
                  <a:pt x="86350" y="19691"/>
                  <a:pt x="86350" y="43978"/>
                </a:cubicBezTo>
                <a:cubicBezTo>
                  <a:pt x="86350" y="68265"/>
                  <a:pt x="67020" y="87953"/>
                  <a:pt x="43175" y="87953"/>
                </a:cubicBezTo>
                <a:cubicBezTo>
                  <a:pt x="19330" y="87953"/>
                  <a:pt x="0" y="68265"/>
                  <a:pt x="0" y="43978"/>
                </a:cubicBezTo>
                <a:cubicBezTo>
                  <a:pt x="0" y="19691"/>
                  <a:pt x="19330" y="3"/>
                  <a:pt x="43175" y="3"/>
                </a:cubicBezTo>
                <a:close/>
                <a:moveTo>
                  <a:pt x="1603874" y="3"/>
                </a:moveTo>
                <a:cubicBezTo>
                  <a:pt x="1627719" y="3"/>
                  <a:pt x="1647049" y="19691"/>
                  <a:pt x="1647049" y="43978"/>
                </a:cubicBezTo>
                <a:cubicBezTo>
                  <a:pt x="1647049" y="68265"/>
                  <a:pt x="1627719" y="87953"/>
                  <a:pt x="1603874" y="87953"/>
                </a:cubicBezTo>
                <a:cubicBezTo>
                  <a:pt x="1580029" y="87953"/>
                  <a:pt x="1560699" y="68265"/>
                  <a:pt x="1560699" y="43978"/>
                </a:cubicBezTo>
                <a:cubicBezTo>
                  <a:pt x="1560699" y="19691"/>
                  <a:pt x="1580029" y="3"/>
                  <a:pt x="1603874" y="3"/>
                </a:cubicBezTo>
                <a:close/>
                <a:moveTo>
                  <a:pt x="823525" y="2"/>
                </a:moveTo>
                <a:cubicBezTo>
                  <a:pt x="847370" y="2"/>
                  <a:pt x="866700" y="19690"/>
                  <a:pt x="866700" y="43977"/>
                </a:cubicBezTo>
                <a:cubicBezTo>
                  <a:pt x="866700" y="68264"/>
                  <a:pt x="847370" y="87952"/>
                  <a:pt x="823525" y="87952"/>
                </a:cubicBezTo>
                <a:cubicBezTo>
                  <a:pt x="799680" y="87952"/>
                  <a:pt x="780350" y="68264"/>
                  <a:pt x="780350" y="43977"/>
                </a:cubicBezTo>
                <a:cubicBezTo>
                  <a:pt x="780350" y="19690"/>
                  <a:pt x="799680" y="2"/>
                  <a:pt x="823525" y="2"/>
                </a:cubicBezTo>
                <a:close/>
                <a:moveTo>
                  <a:pt x="3164574" y="1"/>
                </a:moveTo>
                <a:cubicBezTo>
                  <a:pt x="3188419" y="1"/>
                  <a:pt x="3207749" y="19689"/>
                  <a:pt x="3207749" y="43976"/>
                </a:cubicBezTo>
                <a:lnTo>
                  <a:pt x="3207749" y="43976"/>
                </a:lnTo>
                <a:cubicBezTo>
                  <a:pt x="3207749" y="68263"/>
                  <a:pt x="3188419" y="87951"/>
                  <a:pt x="3164574" y="87951"/>
                </a:cubicBezTo>
                <a:cubicBezTo>
                  <a:pt x="3140729" y="87951"/>
                  <a:pt x="3121399" y="68263"/>
                  <a:pt x="3121399" y="43976"/>
                </a:cubicBezTo>
                <a:lnTo>
                  <a:pt x="3121399" y="43976"/>
                </a:lnTo>
                <a:cubicBezTo>
                  <a:pt x="3121399" y="19689"/>
                  <a:pt x="3140729" y="1"/>
                  <a:pt x="3164574" y="1"/>
                </a:cubicBezTo>
                <a:close/>
                <a:moveTo>
                  <a:pt x="2384224" y="0"/>
                </a:moveTo>
                <a:cubicBezTo>
                  <a:pt x="2408069" y="0"/>
                  <a:pt x="2427399" y="19688"/>
                  <a:pt x="2427399" y="43975"/>
                </a:cubicBezTo>
                <a:lnTo>
                  <a:pt x="2427399" y="43975"/>
                </a:lnTo>
                <a:cubicBezTo>
                  <a:pt x="2427399" y="68262"/>
                  <a:pt x="2408069" y="87950"/>
                  <a:pt x="2384224" y="87950"/>
                </a:cubicBezTo>
                <a:cubicBezTo>
                  <a:pt x="2360379" y="87950"/>
                  <a:pt x="2341049" y="68262"/>
                  <a:pt x="2341049" y="43975"/>
                </a:cubicBezTo>
                <a:lnTo>
                  <a:pt x="2341049" y="43975"/>
                </a:lnTo>
                <a:cubicBezTo>
                  <a:pt x="2341049" y="19688"/>
                  <a:pt x="2360379" y="0"/>
                  <a:pt x="2384224" y="0"/>
                </a:cubicBezTo>
                <a:close/>
              </a:path>
            </a:pathLst>
          </a:custGeom>
          <a:solidFill>
            <a:srgbClr val="F19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 bwMode="gray">
          <a:xfrm>
            <a:off x="336947" y="1682624"/>
            <a:ext cx="7488832" cy="1602360"/>
          </a:xfrm>
        </p:spPr>
        <p:txBody>
          <a:bodyPr/>
          <a:lstStyle/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32FFD2-7728-42B0-A866-02BCAF76BF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6947" y="3429000"/>
            <a:ext cx="7488832" cy="1800225"/>
          </a:xfrm>
        </p:spPr>
        <p:txBody>
          <a:bodyPr/>
          <a:lstStyle>
            <a:lvl1pPr marL="0" indent="0">
              <a:lnSpc>
                <a:spcPct val="128000"/>
              </a:lnSpc>
              <a:buFontTx/>
              <a:buNone/>
              <a:defRPr sz="2000" b="0">
                <a:solidFill>
                  <a:schemeClr val="accent1"/>
                </a:solidFill>
              </a:defRPr>
            </a:lvl1pPr>
            <a:lvl2pPr marL="324000" indent="0"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2pPr>
            <a:lvl3pPr marL="648000" indent="0"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3pPr>
            <a:lvl4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4pPr>
            <a:lvl5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5pPr>
            <a:lvl6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6pPr>
            <a:lvl7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7pPr>
            <a:lvl8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8pPr>
            <a:lvl9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nl-NL"/>
              <a:t>[Tekst]</a:t>
            </a:r>
          </a:p>
        </p:txBody>
      </p:sp>
      <p:pic>
        <p:nvPicPr>
          <p:cNvPr id="15" name="Afbeelding 14" descr="Afbeelding met tekening&#10;&#10;Automatisch gegenereerde beschrijving">
            <a:extLst>
              <a:ext uri="{FF2B5EF4-FFF2-40B4-BE49-F238E27FC236}">
                <a16:creationId xmlns:a16="http://schemas.microsoft.com/office/drawing/2014/main" id="{9C2A6A89-64EC-4D6B-A518-57732528E0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30" y="6215083"/>
            <a:ext cx="1920000" cy="720000"/>
          </a:xfrm>
          <a:prstGeom prst="rect">
            <a:avLst/>
          </a:prstGeom>
        </p:spPr>
      </p:pic>
      <p:grpSp>
        <p:nvGrpSpPr>
          <p:cNvPr id="16" name="Group 4">
            <a:extLst>
              <a:ext uri="{FF2B5EF4-FFF2-40B4-BE49-F238E27FC236}">
                <a16:creationId xmlns:a16="http://schemas.microsoft.com/office/drawing/2014/main" id="{F3BE12E3-6A66-4244-A3E5-19605A19F70B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322050" y="5988057"/>
            <a:ext cx="492125" cy="490538"/>
            <a:chOff x="7132" y="3772"/>
            <a:chExt cx="310" cy="309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E973E2DD-B12F-41C7-93D8-328A3A3442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32" y="3772"/>
              <a:ext cx="310" cy="309"/>
            </a:xfrm>
            <a:prstGeom prst="rect">
              <a:avLst/>
            </a:prstGeom>
            <a:solidFill>
              <a:srgbClr val="201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DF235ED-DF94-40AC-A4BE-59FCC72C3E0B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4" y="3847"/>
              <a:ext cx="82" cy="82"/>
            </a:xfrm>
            <a:custGeom>
              <a:avLst/>
              <a:gdLst>
                <a:gd name="T0" fmla="*/ 206 w 412"/>
                <a:gd name="T1" fmla="*/ 0 h 411"/>
                <a:gd name="T2" fmla="*/ 0 w 412"/>
                <a:gd name="T3" fmla="*/ 205 h 411"/>
                <a:gd name="T4" fmla="*/ 206 w 412"/>
                <a:gd name="T5" fmla="*/ 411 h 411"/>
                <a:gd name="T6" fmla="*/ 412 w 412"/>
                <a:gd name="T7" fmla="*/ 205 h 411"/>
                <a:gd name="T8" fmla="*/ 206 w 412"/>
                <a:gd name="T9" fmla="*/ 0 h 411"/>
                <a:gd name="T10" fmla="*/ 211 w 412"/>
                <a:gd name="T11" fmla="*/ 378 h 411"/>
                <a:gd name="T12" fmla="*/ 39 w 412"/>
                <a:gd name="T13" fmla="*/ 205 h 411"/>
                <a:gd name="T14" fmla="*/ 211 w 412"/>
                <a:gd name="T15" fmla="*/ 33 h 411"/>
                <a:gd name="T16" fmla="*/ 383 w 412"/>
                <a:gd name="T17" fmla="*/ 205 h 411"/>
                <a:gd name="T18" fmla="*/ 211 w 412"/>
                <a:gd name="T19" fmla="*/ 378 h 411"/>
                <a:gd name="T20" fmla="*/ 211 w 412"/>
                <a:gd name="T21" fmla="*/ 67 h 411"/>
                <a:gd name="T22" fmla="*/ 72 w 412"/>
                <a:gd name="T23" fmla="*/ 205 h 411"/>
                <a:gd name="T24" fmla="*/ 211 w 412"/>
                <a:gd name="T25" fmla="*/ 344 h 411"/>
                <a:gd name="T26" fmla="*/ 350 w 412"/>
                <a:gd name="T27" fmla="*/ 205 h 411"/>
                <a:gd name="T28" fmla="*/ 211 w 412"/>
                <a:gd name="T29" fmla="*/ 67 h 411"/>
                <a:gd name="T30" fmla="*/ 206 w 412"/>
                <a:gd name="T31" fmla="*/ 306 h 411"/>
                <a:gd name="T32" fmla="*/ 199 w 412"/>
                <a:gd name="T33" fmla="*/ 306 h 411"/>
                <a:gd name="T34" fmla="*/ 106 w 412"/>
                <a:gd name="T35" fmla="*/ 205 h 411"/>
                <a:gd name="T36" fmla="*/ 206 w 412"/>
                <a:gd name="T37" fmla="*/ 105 h 411"/>
                <a:gd name="T38" fmla="*/ 307 w 412"/>
                <a:gd name="T39" fmla="*/ 205 h 411"/>
                <a:gd name="T40" fmla="*/ 206 w 412"/>
                <a:gd name="T41" fmla="*/ 306 h 411"/>
                <a:gd name="T42" fmla="*/ 245 w 412"/>
                <a:gd name="T43" fmla="*/ 205 h 411"/>
                <a:gd name="T44" fmla="*/ 211 w 412"/>
                <a:gd name="T45" fmla="*/ 239 h 411"/>
                <a:gd name="T46" fmla="*/ 178 w 412"/>
                <a:gd name="T47" fmla="*/ 205 h 411"/>
                <a:gd name="T48" fmla="*/ 211 w 412"/>
                <a:gd name="T49" fmla="*/ 172 h 411"/>
                <a:gd name="T50" fmla="*/ 245 w 412"/>
                <a:gd name="T51" fmla="*/ 2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2" h="411">
                  <a:moveTo>
                    <a:pt x="206" y="0"/>
                  </a:moveTo>
                  <a:cubicBezTo>
                    <a:pt x="96" y="0"/>
                    <a:pt x="0" y="91"/>
                    <a:pt x="0" y="205"/>
                  </a:cubicBezTo>
                  <a:cubicBezTo>
                    <a:pt x="0" y="320"/>
                    <a:pt x="91" y="411"/>
                    <a:pt x="206" y="411"/>
                  </a:cubicBezTo>
                  <a:cubicBezTo>
                    <a:pt x="321" y="411"/>
                    <a:pt x="412" y="320"/>
                    <a:pt x="412" y="205"/>
                  </a:cubicBezTo>
                  <a:cubicBezTo>
                    <a:pt x="412" y="91"/>
                    <a:pt x="321" y="0"/>
                    <a:pt x="206" y="0"/>
                  </a:cubicBezTo>
                  <a:close/>
                  <a:moveTo>
                    <a:pt x="211" y="378"/>
                  </a:moveTo>
                  <a:cubicBezTo>
                    <a:pt x="115" y="378"/>
                    <a:pt x="39" y="301"/>
                    <a:pt x="39" y="205"/>
                  </a:cubicBezTo>
                  <a:cubicBezTo>
                    <a:pt x="39" y="110"/>
                    <a:pt x="115" y="33"/>
                    <a:pt x="211" y="33"/>
                  </a:cubicBezTo>
                  <a:cubicBezTo>
                    <a:pt x="307" y="33"/>
                    <a:pt x="383" y="110"/>
                    <a:pt x="383" y="205"/>
                  </a:cubicBezTo>
                  <a:cubicBezTo>
                    <a:pt x="383" y="301"/>
                    <a:pt x="307" y="378"/>
                    <a:pt x="211" y="378"/>
                  </a:cubicBezTo>
                  <a:close/>
                  <a:moveTo>
                    <a:pt x="211" y="67"/>
                  </a:moveTo>
                  <a:cubicBezTo>
                    <a:pt x="134" y="67"/>
                    <a:pt x="72" y="129"/>
                    <a:pt x="72" y="205"/>
                  </a:cubicBezTo>
                  <a:cubicBezTo>
                    <a:pt x="72" y="282"/>
                    <a:pt x="134" y="344"/>
                    <a:pt x="211" y="344"/>
                  </a:cubicBezTo>
                  <a:cubicBezTo>
                    <a:pt x="288" y="344"/>
                    <a:pt x="350" y="282"/>
                    <a:pt x="350" y="205"/>
                  </a:cubicBezTo>
                  <a:cubicBezTo>
                    <a:pt x="350" y="129"/>
                    <a:pt x="288" y="67"/>
                    <a:pt x="211" y="67"/>
                  </a:cubicBezTo>
                  <a:close/>
                  <a:moveTo>
                    <a:pt x="206" y="306"/>
                  </a:moveTo>
                  <a:cubicBezTo>
                    <a:pt x="204" y="306"/>
                    <a:pt x="201" y="306"/>
                    <a:pt x="199" y="306"/>
                  </a:cubicBezTo>
                  <a:cubicBezTo>
                    <a:pt x="149" y="306"/>
                    <a:pt x="106" y="260"/>
                    <a:pt x="106" y="205"/>
                  </a:cubicBezTo>
                  <a:cubicBezTo>
                    <a:pt x="106" y="148"/>
                    <a:pt x="154" y="105"/>
                    <a:pt x="206" y="105"/>
                  </a:cubicBezTo>
                  <a:cubicBezTo>
                    <a:pt x="264" y="105"/>
                    <a:pt x="307" y="153"/>
                    <a:pt x="307" y="205"/>
                  </a:cubicBezTo>
                  <a:cubicBezTo>
                    <a:pt x="307" y="263"/>
                    <a:pt x="259" y="306"/>
                    <a:pt x="206" y="306"/>
                  </a:cubicBezTo>
                  <a:close/>
                  <a:moveTo>
                    <a:pt x="245" y="205"/>
                  </a:moveTo>
                  <a:cubicBezTo>
                    <a:pt x="245" y="225"/>
                    <a:pt x="230" y="239"/>
                    <a:pt x="211" y="239"/>
                  </a:cubicBezTo>
                  <a:cubicBezTo>
                    <a:pt x="192" y="239"/>
                    <a:pt x="178" y="225"/>
                    <a:pt x="178" y="205"/>
                  </a:cubicBezTo>
                  <a:cubicBezTo>
                    <a:pt x="178" y="186"/>
                    <a:pt x="192" y="172"/>
                    <a:pt x="211" y="172"/>
                  </a:cubicBezTo>
                  <a:cubicBezTo>
                    <a:pt x="230" y="172"/>
                    <a:pt x="245" y="186"/>
                    <a:pt x="245" y="205"/>
                  </a:cubicBezTo>
                  <a:close/>
                </a:path>
              </a:pathLst>
            </a:custGeom>
            <a:solidFill>
              <a:srgbClr val="F1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96D95E7-8F9A-43C6-A5BC-40E63B7134C8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9" y="3970"/>
              <a:ext cx="213" cy="35"/>
            </a:xfrm>
            <a:custGeom>
              <a:avLst/>
              <a:gdLst>
                <a:gd name="T0" fmla="*/ 38 w 1068"/>
                <a:gd name="T1" fmla="*/ 0 h 173"/>
                <a:gd name="T2" fmla="*/ 81 w 1068"/>
                <a:gd name="T3" fmla="*/ 125 h 173"/>
                <a:gd name="T4" fmla="*/ 124 w 1068"/>
                <a:gd name="T5" fmla="*/ 0 h 173"/>
                <a:gd name="T6" fmla="*/ 96 w 1068"/>
                <a:gd name="T7" fmla="*/ 168 h 173"/>
                <a:gd name="T8" fmla="*/ 0 w 1068"/>
                <a:gd name="T9" fmla="*/ 0 h 173"/>
                <a:gd name="T10" fmla="*/ 225 w 1068"/>
                <a:gd name="T11" fmla="*/ 168 h 173"/>
                <a:gd name="T12" fmla="*/ 254 w 1068"/>
                <a:gd name="T13" fmla="*/ 0 h 173"/>
                <a:gd name="T14" fmla="*/ 349 w 1068"/>
                <a:gd name="T15" fmla="*/ 168 h 173"/>
                <a:gd name="T16" fmla="*/ 301 w 1068"/>
                <a:gd name="T17" fmla="*/ 129 h 173"/>
                <a:gd name="T18" fmla="*/ 287 w 1068"/>
                <a:gd name="T19" fmla="*/ 96 h 173"/>
                <a:gd name="T20" fmla="*/ 268 w 1068"/>
                <a:gd name="T21" fmla="*/ 43 h 173"/>
                <a:gd name="T22" fmla="*/ 249 w 1068"/>
                <a:gd name="T23" fmla="*/ 96 h 173"/>
                <a:gd name="T24" fmla="*/ 421 w 1068"/>
                <a:gd name="T25" fmla="*/ 0 h 173"/>
                <a:gd name="T26" fmla="*/ 541 w 1068"/>
                <a:gd name="T27" fmla="*/ 168 h 173"/>
                <a:gd name="T28" fmla="*/ 455 w 1068"/>
                <a:gd name="T29" fmla="*/ 134 h 173"/>
                <a:gd name="T30" fmla="*/ 421 w 1068"/>
                <a:gd name="T31" fmla="*/ 0 h 173"/>
                <a:gd name="T32" fmla="*/ 670 w 1068"/>
                <a:gd name="T33" fmla="*/ 173 h 173"/>
                <a:gd name="T34" fmla="*/ 670 w 1068"/>
                <a:gd name="T35" fmla="*/ 0 h 173"/>
                <a:gd name="T36" fmla="*/ 670 w 1068"/>
                <a:gd name="T37" fmla="*/ 34 h 173"/>
                <a:gd name="T38" fmla="*/ 670 w 1068"/>
                <a:gd name="T39" fmla="*/ 139 h 173"/>
                <a:gd name="T40" fmla="*/ 670 w 1068"/>
                <a:gd name="T41" fmla="*/ 34 h 173"/>
                <a:gd name="T42" fmla="*/ 957 w 1068"/>
                <a:gd name="T43" fmla="*/ 168 h 173"/>
                <a:gd name="T44" fmla="*/ 886 w 1068"/>
                <a:gd name="T45" fmla="*/ 105 h 173"/>
                <a:gd name="T46" fmla="*/ 852 w 1068"/>
                <a:gd name="T47" fmla="*/ 168 h 173"/>
                <a:gd name="T48" fmla="*/ 819 w 1068"/>
                <a:gd name="T49" fmla="*/ 0 h 173"/>
                <a:gd name="T50" fmla="*/ 957 w 1068"/>
                <a:gd name="T51" fmla="*/ 53 h 173"/>
                <a:gd name="T52" fmla="*/ 919 w 1068"/>
                <a:gd name="T53" fmla="*/ 53 h 173"/>
                <a:gd name="T54" fmla="*/ 852 w 1068"/>
                <a:gd name="T55" fmla="*/ 34 h 173"/>
                <a:gd name="T56" fmla="*/ 895 w 1068"/>
                <a:gd name="T57" fmla="*/ 77 h 173"/>
                <a:gd name="T58" fmla="*/ 1034 w 1068"/>
                <a:gd name="T59" fmla="*/ 168 h 173"/>
                <a:gd name="T60" fmla="*/ 1068 w 1068"/>
                <a:gd name="T61" fmla="*/ 0 h 173"/>
                <a:gd name="T62" fmla="*/ 1034 w 1068"/>
                <a:gd name="T63" fmla="*/ 1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8" h="173">
                  <a:moveTo>
                    <a:pt x="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6" y="105"/>
                    <a:pt x="76" y="120"/>
                    <a:pt x="81" y="125"/>
                  </a:cubicBezTo>
                  <a:cubicBezTo>
                    <a:pt x="81" y="120"/>
                    <a:pt x="86" y="105"/>
                    <a:pt x="91" y="9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0" y="0"/>
                  </a:lnTo>
                  <a:close/>
                  <a:moveTo>
                    <a:pt x="239" y="129"/>
                  </a:moveTo>
                  <a:cubicBezTo>
                    <a:pt x="225" y="168"/>
                    <a:pt x="225" y="168"/>
                    <a:pt x="225" y="168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16" y="168"/>
                    <a:pt x="316" y="168"/>
                    <a:pt x="316" y="168"/>
                  </a:cubicBezTo>
                  <a:cubicBezTo>
                    <a:pt x="301" y="129"/>
                    <a:pt x="301" y="129"/>
                    <a:pt x="301" y="129"/>
                  </a:cubicBezTo>
                  <a:lnTo>
                    <a:pt x="239" y="129"/>
                  </a:lnTo>
                  <a:close/>
                  <a:moveTo>
                    <a:pt x="287" y="96"/>
                  </a:moveTo>
                  <a:cubicBezTo>
                    <a:pt x="278" y="67"/>
                    <a:pt x="278" y="67"/>
                    <a:pt x="278" y="67"/>
                  </a:cubicBezTo>
                  <a:cubicBezTo>
                    <a:pt x="273" y="58"/>
                    <a:pt x="273" y="48"/>
                    <a:pt x="268" y="43"/>
                  </a:cubicBezTo>
                  <a:cubicBezTo>
                    <a:pt x="268" y="48"/>
                    <a:pt x="263" y="58"/>
                    <a:pt x="258" y="67"/>
                  </a:cubicBezTo>
                  <a:cubicBezTo>
                    <a:pt x="249" y="96"/>
                    <a:pt x="249" y="96"/>
                    <a:pt x="249" y="96"/>
                  </a:cubicBezTo>
                  <a:lnTo>
                    <a:pt x="287" y="96"/>
                  </a:lnTo>
                  <a:close/>
                  <a:moveTo>
                    <a:pt x="421" y="0"/>
                  </a:moveTo>
                  <a:cubicBezTo>
                    <a:pt x="421" y="168"/>
                    <a:pt x="421" y="168"/>
                    <a:pt x="421" y="168"/>
                  </a:cubicBezTo>
                  <a:cubicBezTo>
                    <a:pt x="541" y="168"/>
                    <a:pt x="541" y="168"/>
                    <a:pt x="541" y="168"/>
                  </a:cubicBezTo>
                  <a:cubicBezTo>
                    <a:pt x="541" y="134"/>
                    <a:pt x="541" y="134"/>
                    <a:pt x="541" y="134"/>
                  </a:cubicBezTo>
                  <a:cubicBezTo>
                    <a:pt x="455" y="134"/>
                    <a:pt x="455" y="134"/>
                    <a:pt x="455" y="134"/>
                  </a:cubicBezTo>
                  <a:cubicBezTo>
                    <a:pt x="455" y="0"/>
                    <a:pt x="455" y="0"/>
                    <a:pt x="455" y="0"/>
                  </a:cubicBezTo>
                  <a:lnTo>
                    <a:pt x="421" y="0"/>
                  </a:lnTo>
                  <a:close/>
                  <a:moveTo>
                    <a:pt x="742" y="86"/>
                  </a:moveTo>
                  <a:cubicBezTo>
                    <a:pt x="742" y="134"/>
                    <a:pt x="718" y="173"/>
                    <a:pt x="670" y="173"/>
                  </a:cubicBezTo>
                  <a:cubicBezTo>
                    <a:pt x="622" y="173"/>
                    <a:pt x="598" y="139"/>
                    <a:pt x="598" y="86"/>
                  </a:cubicBezTo>
                  <a:cubicBezTo>
                    <a:pt x="598" y="34"/>
                    <a:pt x="627" y="0"/>
                    <a:pt x="670" y="0"/>
                  </a:cubicBezTo>
                  <a:cubicBezTo>
                    <a:pt x="718" y="0"/>
                    <a:pt x="742" y="34"/>
                    <a:pt x="742" y="86"/>
                  </a:cubicBezTo>
                  <a:close/>
                  <a:moveTo>
                    <a:pt x="670" y="34"/>
                  </a:moveTo>
                  <a:cubicBezTo>
                    <a:pt x="641" y="34"/>
                    <a:pt x="632" y="58"/>
                    <a:pt x="632" y="86"/>
                  </a:cubicBezTo>
                  <a:cubicBezTo>
                    <a:pt x="632" y="115"/>
                    <a:pt x="641" y="139"/>
                    <a:pt x="670" y="139"/>
                  </a:cubicBezTo>
                  <a:cubicBezTo>
                    <a:pt x="699" y="139"/>
                    <a:pt x="708" y="115"/>
                    <a:pt x="708" y="86"/>
                  </a:cubicBezTo>
                  <a:cubicBezTo>
                    <a:pt x="708" y="53"/>
                    <a:pt x="699" y="34"/>
                    <a:pt x="670" y="34"/>
                  </a:cubicBezTo>
                  <a:close/>
                  <a:moveTo>
                    <a:pt x="924" y="101"/>
                  </a:moveTo>
                  <a:cubicBezTo>
                    <a:pt x="957" y="168"/>
                    <a:pt x="957" y="168"/>
                    <a:pt x="957" y="168"/>
                  </a:cubicBezTo>
                  <a:cubicBezTo>
                    <a:pt x="914" y="168"/>
                    <a:pt x="914" y="168"/>
                    <a:pt x="914" y="168"/>
                  </a:cubicBezTo>
                  <a:cubicBezTo>
                    <a:pt x="886" y="105"/>
                    <a:pt x="886" y="105"/>
                    <a:pt x="886" y="105"/>
                  </a:cubicBezTo>
                  <a:cubicBezTo>
                    <a:pt x="852" y="105"/>
                    <a:pt x="852" y="105"/>
                    <a:pt x="852" y="105"/>
                  </a:cubicBezTo>
                  <a:cubicBezTo>
                    <a:pt x="852" y="168"/>
                    <a:pt x="852" y="168"/>
                    <a:pt x="852" y="168"/>
                  </a:cubicBezTo>
                  <a:cubicBezTo>
                    <a:pt x="819" y="168"/>
                    <a:pt x="819" y="168"/>
                    <a:pt x="819" y="16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933" y="0"/>
                    <a:pt x="957" y="19"/>
                    <a:pt x="957" y="53"/>
                  </a:cubicBezTo>
                  <a:cubicBezTo>
                    <a:pt x="957" y="77"/>
                    <a:pt x="948" y="96"/>
                    <a:pt x="924" y="101"/>
                  </a:cubicBezTo>
                  <a:close/>
                  <a:moveTo>
                    <a:pt x="919" y="53"/>
                  </a:moveTo>
                  <a:cubicBezTo>
                    <a:pt x="919" y="38"/>
                    <a:pt x="909" y="34"/>
                    <a:pt x="895" y="34"/>
                  </a:cubicBezTo>
                  <a:cubicBezTo>
                    <a:pt x="852" y="34"/>
                    <a:pt x="852" y="34"/>
                    <a:pt x="852" y="34"/>
                  </a:cubicBezTo>
                  <a:cubicBezTo>
                    <a:pt x="852" y="77"/>
                    <a:pt x="852" y="77"/>
                    <a:pt x="852" y="77"/>
                  </a:cubicBezTo>
                  <a:cubicBezTo>
                    <a:pt x="895" y="77"/>
                    <a:pt x="895" y="77"/>
                    <a:pt x="895" y="77"/>
                  </a:cubicBezTo>
                  <a:cubicBezTo>
                    <a:pt x="909" y="77"/>
                    <a:pt x="919" y="72"/>
                    <a:pt x="919" y="53"/>
                  </a:cubicBezTo>
                  <a:close/>
                  <a:moveTo>
                    <a:pt x="1034" y="168"/>
                  </a:moveTo>
                  <a:cubicBezTo>
                    <a:pt x="1068" y="168"/>
                    <a:pt x="1068" y="168"/>
                    <a:pt x="1068" y="168"/>
                  </a:cubicBezTo>
                  <a:cubicBezTo>
                    <a:pt x="1068" y="0"/>
                    <a:pt x="1068" y="0"/>
                    <a:pt x="1068" y="0"/>
                  </a:cubicBezTo>
                  <a:cubicBezTo>
                    <a:pt x="1034" y="0"/>
                    <a:pt x="1034" y="0"/>
                    <a:pt x="1034" y="0"/>
                  </a:cubicBezTo>
                  <a:lnTo>
                    <a:pt x="103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611916736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, inhoud links en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4DBBE2A-F466-42D7-BBC5-ADE323BFC80E}"/>
              </a:ext>
            </a:extLst>
          </p:cNvPr>
          <p:cNvSpPr>
            <a:spLocks/>
          </p:cNvSpPr>
          <p:nvPr userDrawn="1"/>
        </p:nvSpPr>
        <p:spPr bwMode="gray">
          <a:xfrm>
            <a:off x="7718399" y="0"/>
            <a:ext cx="4475160" cy="685799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92F84192-F521-4ABD-912F-764356C2A912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1318874" y="5992026"/>
            <a:ext cx="492125" cy="490538"/>
          </a:xfrm>
          <a:prstGeom prst="rect">
            <a:avLst/>
          </a:prstGeom>
          <a:solidFill>
            <a:srgbClr val="201A58"/>
          </a:solidFill>
          <a:ln w="19050">
            <a:solidFill>
              <a:srgbClr val="201A5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3" name="Tijdelijke aanduiding voor afbeelding 82">
            <a:extLst>
              <a:ext uri="{FF2B5EF4-FFF2-40B4-BE49-F238E27FC236}">
                <a16:creationId xmlns:a16="http://schemas.microsoft.com/office/drawing/2014/main" id="{017D63A0-424D-4056-9DD6-5778D91A82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7718425" y="0"/>
            <a:ext cx="4475162" cy="6858000"/>
          </a:xfrm>
          <a:custGeom>
            <a:avLst/>
            <a:gdLst>
              <a:gd name="connsiteX0" fmla="*/ 3032914 w 4475162"/>
              <a:gd name="connsiteY0" fmla="*/ 6130558 h 6858000"/>
              <a:gd name="connsiteX1" fmla="*/ 2989739 w 4475162"/>
              <a:gd name="connsiteY1" fmla="*/ 6173733 h 6858000"/>
              <a:gd name="connsiteX2" fmla="*/ 3032914 w 4475162"/>
              <a:gd name="connsiteY2" fmla="*/ 6216908 h 6858000"/>
              <a:gd name="connsiteX3" fmla="*/ 3076089 w 4475162"/>
              <a:gd name="connsiteY3" fmla="*/ 6173733 h 6858000"/>
              <a:gd name="connsiteX4" fmla="*/ 3032914 w 4475162"/>
              <a:gd name="connsiteY4" fmla="*/ 6130558 h 6858000"/>
              <a:gd name="connsiteX5" fmla="*/ 2252564 w 4475162"/>
              <a:gd name="connsiteY5" fmla="*/ 6130558 h 6858000"/>
              <a:gd name="connsiteX6" fmla="*/ 2209389 w 4475162"/>
              <a:gd name="connsiteY6" fmla="*/ 6173733 h 6858000"/>
              <a:gd name="connsiteX7" fmla="*/ 2252564 w 4475162"/>
              <a:gd name="connsiteY7" fmla="*/ 6216908 h 6858000"/>
              <a:gd name="connsiteX8" fmla="*/ 2295739 w 4475162"/>
              <a:gd name="connsiteY8" fmla="*/ 6173733 h 6858000"/>
              <a:gd name="connsiteX9" fmla="*/ 2252564 w 4475162"/>
              <a:gd name="connsiteY9" fmla="*/ 6130558 h 6858000"/>
              <a:gd name="connsiteX10" fmla="*/ 1472215 w 4475162"/>
              <a:gd name="connsiteY10" fmla="*/ 6130558 h 6858000"/>
              <a:gd name="connsiteX11" fmla="*/ 1429040 w 4475162"/>
              <a:gd name="connsiteY11" fmla="*/ 6173733 h 6858000"/>
              <a:gd name="connsiteX12" fmla="*/ 1472215 w 4475162"/>
              <a:gd name="connsiteY12" fmla="*/ 6216908 h 6858000"/>
              <a:gd name="connsiteX13" fmla="*/ 1515390 w 4475162"/>
              <a:gd name="connsiteY13" fmla="*/ 6173733 h 6858000"/>
              <a:gd name="connsiteX14" fmla="*/ 1472215 w 4475162"/>
              <a:gd name="connsiteY14" fmla="*/ 6130558 h 6858000"/>
              <a:gd name="connsiteX15" fmla="*/ 691865 w 4475162"/>
              <a:gd name="connsiteY15" fmla="*/ 6130558 h 6858000"/>
              <a:gd name="connsiteX16" fmla="*/ 648690 w 4475162"/>
              <a:gd name="connsiteY16" fmla="*/ 6173733 h 6858000"/>
              <a:gd name="connsiteX17" fmla="*/ 691865 w 4475162"/>
              <a:gd name="connsiteY17" fmla="*/ 6216908 h 6858000"/>
              <a:gd name="connsiteX18" fmla="*/ 735040 w 4475162"/>
              <a:gd name="connsiteY18" fmla="*/ 6173733 h 6858000"/>
              <a:gd name="connsiteX19" fmla="*/ 691865 w 4475162"/>
              <a:gd name="connsiteY19" fmla="*/ 6130558 h 6858000"/>
              <a:gd name="connsiteX20" fmla="*/ 3603625 w 4475162"/>
              <a:gd name="connsiteY20" fmla="*/ 5988057 h 6858000"/>
              <a:gd name="connsiteX21" fmla="*/ 3603625 w 4475162"/>
              <a:gd name="connsiteY21" fmla="*/ 6478595 h 6858000"/>
              <a:gd name="connsiteX22" fmla="*/ 4095750 w 4475162"/>
              <a:gd name="connsiteY22" fmla="*/ 6478595 h 6858000"/>
              <a:gd name="connsiteX23" fmla="*/ 4095750 w 4475162"/>
              <a:gd name="connsiteY23" fmla="*/ 5988057 h 6858000"/>
              <a:gd name="connsiteX24" fmla="*/ 3813264 w 4475162"/>
              <a:gd name="connsiteY24" fmla="*/ 5350208 h 6858000"/>
              <a:gd name="connsiteX25" fmla="*/ 3770089 w 4475162"/>
              <a:gd name="connsiteY25" fmla="*/ 5393383 h 6858000"/>
              <a:gd name="connsiteX26" fmla="*/ 3813264 w 4475162"/>
              <a:gd name="connsiteY26" fmla="*/ 5436558 h 6858000"/>
              <a:gd name="connsiteX27" fmla="*/ 3856439 w 4475162"/>
              <a:gd name="connsiteY27" fmla="*/ 5393383 h 6858000"/>
              <a:gd name="connsiteX28" fmla="*/ 3813264 w 4475162"/>
              <a:gd name="connsiteY28" fmla="*/ 5350208 h 6858000"/>
              <a:gd name="connsiteX29" fmla="*/ 3032914 w 4475162"/>
              <a:gd name="connsiteY29" fmla="*/ 5350208 h 6858000"/>
              <a:gd name="connsiteX30" fmla="*/ 2989739 w 4475162"/>
              <a:gd name="connsiteY30" fmla="*/ 5393383 h 6858000"/>
              <a:gd name="connsiteX31" fmla="*/ 3032914 w 4475162"/>
              <a:gd name="connsiteY31" fmla="*/ 5436558 h 6858000"/>
              <a:gd name="connsiteX32" fmla="*/ 3076089 w 4475162"/>
              <a:gd name="connsiteY32" fmla="*/ 5393383 h 6858000"/>
              <a:gd name="connsiteX33" fmla="*/ 3032914 w 4475162"/>
              <a:gd name="connsiteY33" fmla="*/ 5350208 h 6858000"/>
              <a:gd name="connsiteX34" fmla="*/ 2252564 w 4475162"/>
              <a:gd name="connsiteY34" fmla="*/ 5350208 h 6858000"/>
              <a:gd name="connsiteX35" fmla="*/ 2209389 w 4475162"/>
              <a:gd name="connsiteY35" fmla="*/ 5393383 h 6858000"/>
              <a:gd name="connsiteX36" fmla="*/ 2252564 w 4475162"/>
              <a:gd name="connsiteY36" fmla="*/ 5436558 h 6858000"/>
              <a:gd name="connsiteX37" fmla="*/ 2295739 w 4475162"/>
              <a:gd name="connsiteY37" fmla="*/ 5393383 h 6858000"/>
              <a:gd name="connsiteX38" fmla="*/ 2252564 w 4475162"/>
              <a:gd name="connsiteY38" fmla="*/ 5350208 h 6858000"/>
              <a:gd name="connsiteX39" fmla="*/ 1472215 w 4475162"/>
              <a:gd name="connsiteY39" fmla="*/ 5350208 h 6858000"/>
              <a:gd name="connsiteX40" fmla="*/ 1429040 w 4475162"/>
              <a:gd name="connsiteY40" fmla="*/ 5393383 h 6858000"/>
              <a:gd name="connsiteX41" fmla="*/ 1472215 w 4475162"/>
              <a:gd name="connsiteY41" fmla="*/ 5436558 h 6858000"/>
              <a:gd name="connsiteX42" fmla="*/ 1515390 w 4475162"/>
              <a:gd name="connsiteY42" fmla="*/ 5393383 h 6858000"/>
              <a:gd name="connsiteX43" fmla="*/ 1472215 w 4475162"/>
              <a:gd name="connsiteY43" fmla="*/ 5350208 h 6858000"/>
              <a:gd name="connsiteX44" fmla="*/ 691865 w 4475162"/>
              <a:gd name="connsiteY44" fmla="*/ 5350208 h 6858000"/>
              <a:gd name="connsiteX45" fmla="*/ 648690 w 4475162"/>
              <a:gd name="connsiteY45" fmla="*/ 5393383 h 6858000"/>
              <a:gd name="connsiteX46" fmla="*/ 691865 w 4475162"/>
              <a:gd name="connsiteY46" fmla="*/ 5436558 h 6858000"/>
              <a:gd name="connsiteX47" fmla="*/ 735040 w 4475162"/>
              <a:gd name="connsiteY47" fmla="*/ 5393383 h 6858000"/>
              <a:gd name="connsiteX48" fmla="*/ 691865 w 4475162"/>
              <a:gd name="connsiteY48" fmla="*/ 5350208 h 6858000"/>
              <a:gd name="connsiteX49" fmla="*/ 3813264 w 4475162"/>
              <a:gd name="connsiteY49" fmla="*/ 4571458 h 6858000"/>
              <a:gd name="connsiteX50" fmla="*/ 3770089 w 4475162"/>
              <a:gd name="connsiteY50" fmla="*/ 4614633 h 6858000"/>
              <a:gd name="connsiteX51" fmla="*/ 3813264 w 4475162"/>
              <a:gd name="connsiteY51" fmla="*/ 4657808 h 6858000"/>
              <a:gd name="connsiteX52" fmla="*/ 3856439 w 4475162"/>
              <a:gd name="connsiteY52" fmla="*/ 4614633 h 6858000"/>
              <a:gd name="connsiteX53" fmla="*/ 3813264 w 4475162"/>
              <a:gd name="connsiteY53" fmla="*/ 4571458 h 6858000"/>
              <a:gd name="connsiteX54" fmla="*/ 3032914 w 4475162"/>
              <a:gd name="connsiteY54" fmla="*/ 4571458 h 6858000"/>
              <a:gd name="connsiteX55" fmla="*/ 2989739 w 4475162"/>
              <a:gd name="connsiteY55" fmla="*/ 4614633 h 6858000"/>
              <a:gd name="connsiteX56" fmla="*/ 3032914 w 4475162"/>
              <a:gd name="connsiteY56" fmla="*/ 4657808 h 6858000"/>
              <a:gd name="connsiteX57" fmla="*/ 3076089 w 4475162"/>
              <a:gd name="connsiteY57" fmla="*/ 4614633 h 6858000"/>
              <a:gd name="connsiteX58" fmla="*/ 3032914 w 4475162"/>
              <a:gd name="connsiteY58" fmla="*/ 4571458 h 6858000"/>
              <a:gd name="connsiteX59" fmla="*/ 2252564 w 4475162"/>
              <a:gd name="connsiteY59" fmla="*/ 4571458 h 6858000"/>
              <a:gd name="connsiteX60" fmla="*/ 2209389 w 4475162"/>
              <a:gd name="connsiteY60" fmla="*/ 4614633 h 6858000"/>
              <a:gd name="connsiteX61" fmla="*/ 2252564 w 4475162"/>
              <a:gd name="connsiteY61" fmla="*/ 4657808 h 6858000"/>
              <a:gd name="connsiteX62" fmla="*/ 2295739 w 4475162"/>
              <a:gd name="connsiteY62" fmla="*/ 4614633 h 6858000"/>
              <a:gd name="connsiteX63" fmla="*/ 2252564 w 4475162"/>
              <a:gd name="connsiteY63" fmla="*/ 4571458 h 6858000"/>
              <a:gd name="connsiteX64" fmla="*/ 1472215 w 4475162"/>
              <a:gd name="connsiteY64" fmla="*/ 4571458 h 6858000"/>
              <a:gd name="connsiteX65" fmla="*/ 1429040 w 4475162"/>
              <a:gd name="connsiteY65" fmla="*/ 4614633 h 6858000"/>
              <a:gd name="connsiteX66" fmla="*/ 1472215 w 4475162"/>
              <a:gd name="connsiteY66" fmla="*/ 4657808 h 6858000"/>
              <a:gd name="connsiteX67" fmla="*/ 1515390 w 4475162"/>
              <a:gd name="connsiteY67" fmla="*/ 4614633 h 6858000"/>
              <a:gd name="connsiteX68" fmla="*/ 1472215 w 4475162"/>
              <a:gd name="connsiteY68" fmla="*/ 4571458 h 6858000"/>
              <a:gd name="connsiteX69" fmla="*/ 691865 w 4475162"/>
              <a:gd name="connsiteY69" fmla="*/ 4571458 h 6858000"/>
              <a:gd name="connsiteX70" fmla="*/ 648690 w 4475162"/>
              <a:gd name="connsiteY70" fmla="*/ 4614633 h 6858000"/>
              <a:gd name="connsiteX71" fmla="*/ 691865 w 4475162"/>
              <a:gd name="connsiteY71" fmla="*/ 4657808 h 6858000"/>
              <a:gd name="connsiteX72" fmla="*/ 735040 w 4475162"/>
              <a:gd name="connsiteY72" fmla="*/ 4614633 h 6858000"/>
              <a:gd name="connsiteX73" fmla="*/ 691865 w 4475162"/>
              <a:gd name="connsiteY73" fmla="*/ 4571458 h 6858000"/>
              <a:gd name="connsiteX74" fmla="*/ 3813264 w 4475162"/>
              <a:gd name="connsiteY74" fmla="*/ 3791108 h 6858000"/>
              <a:gd name="connsiteX75" fmla="*/ 3770089 w 4475162"/>
              <a:gd name="connsiteY75" fmla="*/ 3835083 h 6858000"/>
              <a:gd name="connsiteX76" fmla="*/ 3813264 w 4475162"/>
              <a:gd name="connsiteY76" fmla="*/ 3879058 h 6858000"/>
              <a:gd name="connsiteX77" fmla="*/ 3856439 w 4475162"/>
              <a:gd name="connsiteY77" fmla="*/ 3835083 h 6858000"/>
              <a:gd name="connsiteX78" fmla="*/ 3813264 w 4475162"/>
              <a:gd name="connsiteY78" fmla="*/ 3791108 h 6858000"/>
              <a:gd name="connsiteX79" fmla="*/ 3032914 w 4475162"/>
              <a:gd name="connsiteY79" fmla="*/ 3791108 h 6858000"/>
              <a:gd name="connsiteX80" fmla="*/ 2989739 w 4475162"/>
              <a:gd name="connsiteY80" fmla="*/ 3835083 h 6858000"/>
              <a:gd name="connsiteX81" fmla="*/ 3032914 w 4475162"/>
              <a:gd name="connsiteY81" fmla="*/ 3879058 h 6858000"/>
              <a:gd name="connsiteX82" fmla="*/ 3076089 w 4475162"/>
              <a:gd name="connsiteY82" fmla="*/ 3835083 h 6858000"/>
              <a:gd name="connsiteX83" fmla="*/ 3032914 w 4475162"/>
              <a:gd name="connsiteY83" fmla="*/ 3791108 h 6858000"/>
              <a:gd name="connsiteX84" fmla="*/ 2252564 w 4475162"/>
              <a:gd name="connsiteY84" fmla="*/ 3791108 h 6858000"/>
              <a:gd name="connsiteX85" fmla="*/ 2209389 w 4475162"/>
              <a:gd name="connsiteY85" fmla="*/ 3835083 h 6858000"/>
              <a:gd name="connsiteX86" fmla="*/ 2252564 w 4475162"/>
              <a:gd name="connsiteY86" fmla="*/ 3879058 h 6858000"/>
              <a:gd name="connsiteX87" fmla="*/ 2295739 w 4475162"/>
              <a:gd name="connsiteY87" fmla="*/ 3835083 h 6858000"/>
              <a:gd name="connsiteX88" fmla="*/ 2252564 w 4475162"/>
              <a:gd name="connsiteY88" fmla="*/ 3791108 h 6858000"/>
              <a:gd name="connsiteX89" fmla="*/ 1472215 w 4475162"/>
              <a:gd name="connsiteY89" fmla="*/ 3791108 h 6858000"/>
              <a:gd name="connsiteX90" fmla="*/ 1429040 w 4475162"/>
              <a:gd name="connsiteY90" fmla="*/ 3835083 h 6858000"/>
              <a:gd name="connsiteX91" fmla="*/ 1472215 w 4475162"/>
              <a:gd name="connsiteY91" fmla="*/ 3879058 h 6858000"/>
              <a:gd name="connsiteX92" fmla="*/ 1515390 w 4475162"/>
              <a:gd name="connsiteY92" fmla="*/ 3835083 h 6858000"/>
              <a:gd name="connsiteX93" fmla="*/ 1472215 w 4475162"/>
              <a:gd name="connsiteY93" fmla="*/ 3791108 h 6858000"/>
              <a:gd name="connsiteX94" fmla="*/ 691865 w 4475162"/>
              <a:gd name="connsiteY94" fmla="*/ 3791108 h 6858000"/>
              <a:gd name="connsiteX95" fmla="*/ 648690 w 4475162"/>
              <a:gd name="connsiteY95" fmla="*/ 3835083 h 6858000"/>
              <a:gd name="connsiteX96" fmla="*/ 691865 w 4475162"/>
              <a:gd name="connsiteY96" fmla="*/ 3879058 h 6858000"/>
              <a:gd name="connsiteX97" fmla="*/ 735040 w 4475162"/>
              <a:gd name="connsiteY97" fmla="*/ 3835083 h 6858000"/>
              <a:gd name="connsiteX98" fmla="*/ 691865 w 4475162"/>
              <a:gd name="connsiteY98" fmla="*/ 3791108 h 6858000"/>
              <a:gd name="connsiteX99" fmla="*/ 3813264 w 4475162"/>
              <a:gd name="connsiteY99" fmla="*/ 3012358 h 6858000"/>
              <a:gd name="connsiteX100" fmla="*/ 3770089 w 4475162"/>
              <a:gd name="connsiteY100" fmla="*/ 3055533 h 6858000"/>
              <a:gd name="connsiteX101" fmla="*/ 3813264 w 4475162"/>
              <a:gd name="connsiteY101" fmla="*/ 3098708 h 6858000"/>
              <a:gd name="connsiteX102" fmla="*/ 3856439 w 4475162"/>
              <a:gd name="connsiteY102" fmla="*/ 3055533 h 6858000"/>
              <a:gd name="connsiteX103" fmla="*/ 3813264 w 4475162"/>
              <a:gd name="connsiteY103" fmla="*/ 3012358 h 6858000"/>
              <a:gd name="connsiteX104" fmla="*/ 3032914 w 4475162"/>
              <a:gd name="connsiteY104" fmla="*/ 3012358 h 6858000"/>
              <a:gd name="connsiteX105" fmla="*/ 2989739 w 4475162"/>
              <a:gd name="connsiteY105" fmla="*/ 3055533 h 6858000"/>
              <a:gd name="connsiteX106" fmla="*/ 3032914 w 4475162"/>
              <a:gd name="connsiteY106" fmla="*/ 3098708 h 6858000"/>
              <a:gd name="connsiteX107" fmla="*/ 3076089 w 4475162"/>
              <a:gd name="connsiteY107" fmla="*/ 3055533 h 6858000"/>
              <a:gd name="connsiteX108" fmla="*/ 3032914 w 4475162"/>
              <a:gd name="connsiteY108" fmla="*/ 3012358 h 6858000"/>
              <a:gd name="connsiteX109" fmla="*/ 2252564 w 4475162"/>
              <a:gd name="connsiteY109" fmla="*/ 3012358 h 6858000"/>
              <a:gd name="connsiteX110" fmla="*/ 2209389 w 4475162"/>
              <a:gd name="connsiteY110" fmla="*/ 3055533 h 6858000"/>
              <a:gd name="connsiteX111" fmla="*/ 2252564 w 4475162"/>
              <a:gd name="connsiteY111" fmla="*/ 3098708 h 6858000"/>
              <a:gd name="connsiteX112" fmla="*/ 2295739 w 4475162"/>
              <a:gd name="connsiteY112" fmla="*/ 3055533 h 6858000"/>
              <a:gd name="connsiteX113" fmla="*/ 2252564 w 4475162"/>
              <a:gd name="connsiteY113" fmla="*/ 3012358 h 6858000"/>
              <a:gd name="connsiteX114" fmla="*/ 1472215 w 4475162"/>
              <a:gd name="connsiteY114" fmla="*/ 3012358 h 6858000"/>
              <a:gd name="connsiteX115" fmla="*/ 1429040 w 4475162"/>
              <a:gd name="connsiteY115" fmla="*/ 3055533 h 6858000"/>
              <a:gd name="connsiteX116" fmla="*/ 1472215 w 4475162"/>
              <a:gd name="connsiteY116" fmla="*/ 3098708 h 6858000"/>
              <a:gd name="connsiteX117" fmla="*/ 1515390 w 4475162"/>
              <a:gd name="connsiteY117" fmla="*/ 3055533 h 6858000"/>
              <a:gd name="connsiteX118" fmla="*/ 1472215 w 4475162"/>
              <a:gd name="connsiteY118" fmla="*/ 3012358 h 6858000"/>
              <a:gd name="connsiteX119" fmla="*/ 691865 w 4475162"/>
              <a:gd name="connsiteY119" fmla="*/ 3012358 h 6858000"/>
              <a:gd name="connsiteX120" fmla="*/ 648690 w 4475162"/>
              <a:gd name="connsiteY120" fmla="*/ 3055533 h 6858000"/>
              <a:gd name="connsiteX121" fmla="*/ 691865 w 4475162"/>
              <a:gd name="connsiteY121" fmla="*/ 3098708 h 6858000"/>
              <a:gd name="connsiteX122" fmla="*/ 735040 w 4475162"/>
              <a:gd name="connsiteY122" fmla="*/ 3055533 h 6858000"/>
              <a:gd name="connsiteX123" fmla="*/ 691865 w 4475162"/>
              <a:gd name="connsiteY123" fmla="*/ 3012358 h 6858000"/>
              <a:gd name="connsiteX124" fmla="*/ 3813264 w 4475162"/>
              <a:gd name="connsiteY124" fmla="*/ 2233607 h 6858000"/>
              <a:gd name="connsiteX125" fmla="*/ 3770089 w 4475162"/>
              <a:gd name="connsiteY125" fmla="*/ 2276782 h 6858000"/>
              <a:gd name="connsiteX126" fmla="*/ 3813264 w 4475162"/>
              <a:gd name="connsiteY126" fmla="*/ 2319957 h 6858000"/>
              <a:gd name="connsiteX127" fmla="*/ 3856439 w 4475162"/>
              <a:gd name="connsiteY127" fmla="*/ 2276782 h 6858000"/>
              <a:gd name="connsiteX128" fmla="*/ 3813264 w 4475162"/>
              <a:gd name="connsiteY128" fmla="*/ 2233607 h 6858000"/>
              <a:gd name="connsiteX129" fmla="*/ 3032914 w 4475162"/>
              <a:gd name="connsiteY129" fmla="*/ 2233607 h 6858000"/>
              <a:gd name="connsiteX130" fmla="*/ 2989739 w 4475162"/>
              <a:gd name="connsiteY130" fmla="*/ 2276782 h 6858000"/>
              <a:gd name="connsiteX131" fmla="*/ 3032914 w 4475162"/>
              <a:gd name="connsiteY131" fmla="*/ 2319957 h 6858000"/>
              <a:gd name="connsiteX132" fmla="*/ 3076089 w 4475162"/>
              <a:gd name="connsiteY132" fmla="*/ 2276782 h 6858000"/>
              <a:gd name="connsiteX133" fmla="*/ 3032914 w 4475162"/>
              <a:gd name="connsiteY133" fmla="*/ 2233607 h 6858000"/>
              <a:gd name="connsiteX134" fmla="*/ 2252564 w 4475162"/>
              <a:gd name="connsiteY134" fmla="*/ 2233607 h 6858000"/>
              <a:gd name="connsiteX135" fmla="*/ 2209389 w 4475162"/>
              <a:gd name="connsiteY135" fmla="*/ 2276782 h 6858000"/>
              <a:gd name="connsiteX136" fmla="*/ 2252564 w 4475162"/>
              <a:gd name="connsiteY136" fmla="*/ 2319957 h 6858000"/>
              <a:gd name="connsiteX137" fmla="*/ 2295739 w 4475162"/>
              <a:gd name="connsiteY137" fmla="*/ 2276782 h 6858000"/>
              <a:gd name="connsiteX138" fmla="*/ 2252564 w 4475162"/>
              <a:gd name="connsiteY138" fmla="*/ 2233607 h 6858000"/>
              <a:gd name="connsiteX139" fmla="*/ 1472215 w 4475162"/>
              <a:gd name="connsiteY139" fmla="*/ 2233607 h 6858000"/>
              <a:gd name="connsiteX140" fmla="*/ 1429040 w 4475162"/>
              <a:gd name="connsiteY140" fmla="*/ 2276782 h 6858000"/>
              <a:gd name="connsiteX141" fmla="*/ 1472215 w 4475162"/>
              <a:gd name="connsiteY141" fmla="*/ 2319957 h 6858000"/>
              <a:gd name="connsiteX142" fmla="*/ 1515390 w 4475162"/>
              <a:gd name="connsiteY142" fmla="*/ 2276782 h 6858000"/>
              <a:gd name="connsiteX143" fmla="*/ 1472215 w 4475162"/>
              <a:gd name="connsiteY143" fmla="*/ 2233607 h 6858000"/>
              <a:gd name="connsiteX144" fmla="*/ 691865 w 4475162"/>
              <a:gd name="connsiteY144" fmla="*/ 2233607 h 6858000"/>
              <a:gd name="connsiteX145" fmla="*/ 648690 w 4475162"/>
              <a:gd name="connsiteY145" fmla="*/ 2276782 h 6858000"/>
              <a:gd name="connsiteX146" fmla="*/ 691865 w 4475162"/>
              <a:gd name="connsiteY146" fmla="*/ 2319957 h 6858000"/>
              <a:gd name="connsiteX147" fmla="*/ 735040 w 4475162"/>
              <a:gd name="connsiteY147" fmla="*/ 2276782 h 6858000"/>
              <a:gd name="connsiteX148" fmla="*/ 691865 w 4475162"/>
              <a:gd name="connsiteY148" fmla="*/ 2233607 h 6858000"/>
              <a:gd name="connsiteX149" fmla="*/ 2252564 w 4475162"/>
              <a:gd name="connsiteY149" fmla="*/ 1453262 h 6858000"/>
              <a:gd name="connsiteX150" fmla="*/ 2209389 w 4475162"/>
              <a:gd name="connsiteY150" fmla="*/ 1496436 h 6858000"/>
              <a:gd name="connsiteX151" fmla="*/ 2252564 w 4475162"/>
              <a:gd name="connsiteY151" fmla="*/ 1539611 h 6858000"/>
              <a:gd name="connsiteX152" fmla="*/ 2295739 w 4475162"/>
              <a:gd name="connsiteY152" fmla="*/ 1496436 h 6858000"/>
              <a:gd name="connsiteX153" fmla="*/ 2252564 w 4475162"/>
              <a:gd name="connsiteY153" fmla="*/ 1453262 h 6858000"/>
              <a:gd name="connsiteX154" fmla="*/ 691865 w 4475162"/>
              <a:gd name="connsiteY154" fmla="*/ 1453262 h 6858000"/>
              <a:gd name="connsiteX155" fmla="*/ 648690 w 4475162"/>
              <a:gd name="connsiteY155" fmla="*/ 1496437 h 6858000"/>
              <a:gd name="connsiteX156" fmla="*/ 691865 w 4475162"/>
              <a:gd name="connsiteY156" fmla="*/ 1539612 h 6858000"/>
              <a:gd name="connsiteX157" fmla="*/ 735040 w 4475162"/>
              <a:gd name="connsiteY157" fmla="*/ 1496437 h 6858000"/>
              <a:gd name="connsiteX158" fmla="*/ 691865 w 4475162"/>
              <a:gd name="connsiteY158" fmla="*/ 1453262 h 6858000"/>
              <a:gd name="connsiteX159" fmla="*/ 1472215 w 4475162"/>
              <a:gd name="connsiteY159" fmla="*/ 1453261 h 6858000"/>
              <a:gd name="connsiteX160" fmla="*/ 1429040 w 4475162"/>
              <a:gd name="connsiteY160" fmla="*/ 1496436 h 6858000"/>
              <a:gd name="connsiteX161" fmla="*/ 1472215 w 4475162"/>
              <a:gd name="connsiteY161" fmla="*/ 1539611 h 6858000"/>
              <a:gd name="connsiteX162" fmla="*/ 1515390 w 4475162"/>
              <a:gd name="connsiteY162" fmla="*/ 1496436 h 6858000"/>
              <a:gd name="connsiteX163" fmla="*/ 1472215 w 4475162"/>
              <a:gd name="connsiteY163" fmla="*/ 1453261 h 6858000"/>
              <a:gd name="connsiteX164" fmla="*/ 3813264 w 4475162"/>
              <a:gd name="connsiteY164" fmla="*/ 1453260 h 6858000"/>
              <a:gd name="connsiteX165" fmla="*/ 3770089 w 4475162"/>
              <a:gd name="connsiteY165" fmla="*/ 1496435 h 6858000"/>
              <a:gd name="connsiteX166" fmla="*/ 3813264 w 4475162"/>
              <a:gd name="connsiteY166" fmla="*/ 1539610 h 6858000"/>
              <a:gd name="connsiteX167" fmla="*/ 3856439 w 4475162"/>
              <a:gd name="connsiteY167" fmla="*/ 1496435 h 6858000"/>
              <a:gd name="connsiteX168" fmla="*/ 3813264 w 4475162"/>
              <a:gd name="connsiteY168" fmla="*/ 1453260 h 6858000"/>
              <a:gd name="connsiteX169" fmla="*/ 3032914 w 4475162"/>
              <a:gd name="connsiteY169" fmla="*/ 1453258 h 6858000"/>
              <a:gd name="connsiteX170" fmla="*/ 2989739 w 4475162"/>
              <a:gd name="connsiteY170" fmla="*/ 1496434 h 6858000"/>
              <a:gd name="connsiteX171" fmla="*/ 3032914 w 4475162"/>
              <a:gd name="connsiteY171" fmla="*/ 1539609 h 6858000"/>
              <a:gd name="connsiteX172" fmla="*/ 3076089 w 4475162"/>
              <a:gd name="connsiteY172" fmla="*/ 1496434 h 6858000"/>
              <a:gd name="connsiteX173" fmla="*/ 3032914 w 4475162"/>
              <a:gd name="connsiteY173" fmla="*/ 1453258 h 6858000"/>
              <a:gd name="connsiteX174" fmla="*/ 691865 w 4475162"/>
              <a:gd name="connsiteY174" fmla="*/ 672913 h 6858000"/>
              <a:gd name="connsiteX175" fmla="*/ 648690 w 4475162"/>
              <a:gd name="connsiteY175" fmla="*/ 716887 h 6858000"/>
              <a:gd name="connsiteX176" fmla="*/ 648690 w 4475162"/>
              <a:gd name="connsiteY176" fmla="*/ 716888 h 6858000"/>
              <a:gd name="connsiteX177" fmla="*/ 691865 w 4475162"/>
              <a:gd name="connsiteY177" fmla="*/ 760862 h 6858000"/>
              <a:gd name="connsiteX178" fmla="*/ 735040 w 4475162"/>
              <a:gd name="connsiteY178" fmla="*/ 716888 h 6858000"/>
              <a:gd name="connsiteX179" fmla="*/ 735040 w 4475162"/>
              <a:gd name="connsiteY179" fmla="*/ 716887 h 6858000"/>
              <a:gd name="connsiteX180" fmla="*/ 691865 w 4475162"/>
              <a:gd name="connsiteY180" fmla="*/ 672913 h 6858000"/>
              <a:gd name="connsiteX181" fmla="*/ 2252564 w 4475162"/>
              <a:gd name="connsiteY181" fmla="*/ 672912 h 6858000"/>
              <a:gd name="connsiteX182" fmla="*/ 2209389 w 4475162"/>
              <a:gd name="connsiteY182" fmla="*/ 716887 h 6858000"/>
              <a:gd name="connsiteX183" fmla="*/ 2252564 w 4475162"/>
              <a:gd name="connsiteY183" fmla="*/ 760862 h 6858000"/>
              <a:gd name="connsiteX184" fmla="*/ 2295739 w 4475162"/>
              <a:gd name="connsiteY184" fmla="*/ 716887 h 6858000"/>
              <a:gd name="connsiteX185" fmla="*/ 2252564 w 4475162"/>
              <a:gd name="connsiteY185" fmla="*/ 672912 h 6858000"/>
              <a:gd name="connsiteX186" fmla="*/ 1472215 w 4475162"/>
              <a:gd name="connsiteY186" fmla="*/ 672911 h 6858000"/>
              <a:gd name="connsiteX187" fmla="*/ 1429040 w 4475162"/>
              <a:gd name="connsiteY187" fmla="*/ 716886 h 6858000"/>
              <a:gd name="connsiteX188" fmla="*/ 1472215 w 4475162"/>
              <a:gd name="connsiteY188" fmla="*/ 760861 h 6858000"/>
              <a:gd name="connsiteX189" fmla="*/ 1515390 w 4475162"/>
              <a:gd name="connsiteY189" fmla="*/ 716886 h 6858000"/>
              <a:gd name="connsiteX190" fmla="*/ 1472215 w 4475162"/>
              <a:gd name="connsiteY190" fmla="*/ 672911 h 6858000"/>
              <a:gd name="connsiteX191" fmla="*/ 3813264 w 4475162"/>
              <a:gd name="connsiteY191" fmla="*/ 672910 h 6858000"/>
              <a:gd name="connsiteX192" fmla="*/ 3770089 w 4475162"/>
              <a:gd name="connsiteY192" fmla="*/ 716885 h 6858000"/>
              <a:gd name="connsiteX193" fmla="*/ 3813264 w 4475162"/>
              <a:gd name="connsiteY193" fmla="*/ 760860 h 6858000"/>
              <a:gd name="connsiteX194" fmla="*/ 3856439 w 4475162"/>
              <a:gd name="connsiteY194" fmla="*/ 716885 h 6858000"/>
              <a:gd name="connsiteX195" fmla="*/ 3813264 w 4475162"/>
              <a:gd name="connsiteY195" fmla="*/ 672910 h 6858000"/>
              <a:gd name="connsiteX196" fmla="*/ 3032914 w 4475162"/>
              <a:gd name="connsiteY196" fmla="*/ 672909 h 6858000"/>
              <a:gd name="connsiteX197" fmla="*/ 2989739 w 4475162"/>
              <a:gd name="connsiteY197" fmla="*/ 716884 h 6858000"/>
              <a:gd name="connsiteX198" fmla="*/ 3032914 w 4475162"/>
              <a:gd name="connsiteY198" fmla="*/ 760859 h 6858000"/>
              <a:gd name="connsiteX199" fmla="*/ 3076089 w 4475162"/>
              <a:gd name="connsiteY199" fmla="*/ 716884 h 6858000"/>
              <a:gd name="connsiteX200" fmla="*/ 3032914 w 4475162"/>
              <a:gd name="connsiteY200" fmla="*/ 672909 h 6858000"/>
              <a:gd name="connsiteX201" fmla="*/ 0 w 4475162"/>
              <a:gd name="connsiteY201" fmla="*/ 0 h 6858000"/>
              <a:gd name="connsiteX202" fmla="*/ 4475162 w 4475162"/>
              <a:gd name="connsiteY202" fmla="*/ 0 h 6858000"/>
              <a:gd name="connsiteX203" fmla="*/ 4475162 w 4475162"/>
              <a:gd name="connsiteY203" fmla="*/ 6858000 h 6858000"/>
              <a:gd name="connsiteX204" fmla="*/ 0 w 4475162"/>
              <a:gd name="connsiteY2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</a:cxnLst>
            <a:rect l="l" t="t" r="r" b="b"/>
            <a:pathLst>
              <a:path w="4475162" h="6858000">
                <a:moveTo>
                  <a:pt x="3032914" y="6130558"/>
                </a:moveTo>
                <a:cubicBezTo>
                  <a:pt x="3009069" y="6130558"/>
                  <a:pt x="2989739" y="6149888"/>
                  <a:pt x="2989739" y="6173733"/>
                </a:cubicBezTo>
                <a:cubicBezTo>
                  <a:pt x="2989739" y="6197578"/>
                  <a:pt x="3009069" y="6216908"/>
                  <a:pt x="3032914" y="6216908"/>
                </a:cubicBezTo>
                <a:cubicBezTo>
                  <a:pt x="3056759" y="6216908"/>
                  <a:pt x="3076089" y="6197578"/>
                  <a:pt x="3076089" y="6173733"/>
                </a:cubicBezTo>
                <a:cubicBezTo>
                  <a:pt x="3076089" y="6149888"/>
                  <a:pt x="3056759" y="6130558"/>
                  <a:pt x="3032914" y="6130558"/>
                </a:cubicBezTo>
                <a:close/>
                <a:moveTo>
                  <a:pt x="2252564" y="6130558"/>
                </a:moveTo>
                <a:cubicBezTo>
                  <a:pt x="2228719" y="6130558"/>
                  <a:pt x="2209389" y="6149888"/>
                  <a:pt x="2209389" y="6173733"/>
                </a:cubicBezTo>
                <a:cubicBezTo>
                  <a:pt x="2209389" y="6197578"/>
                  <a:pt x="2228719" y="6216908"/>
                  <a:pt x="2252564" y="6216908"/>
                </a:cubicBezTo>
                <a:cubicBezTo>
                  <a:pt x="2276409" y="6216908"/>
                  <a:pt x="2295739" y="6197578"/>
                  <a:pt x="2295739" y="6173733"/>
                </a:cubicBezTo>
                <a:cubicBezTo>
                  <a:pt x="2295739" y="6149888"/>
                  <a:pt x="2276409" y="6130558"/>
                  <a:pt x="2252564" y="6130558"/>
                </a:cubicBezTo>
                <a:close/>
                <a:moveTo>
                  <a:pt x="1472215" y="6130558"/>
                </a:moveTo>
                <a:cubicBezTo>
                  <a:pt x="1448370" y="6130558"/>
                  <a:pt x="1429040" y="6149888"/>
                  <a:pt x="1429040" y="6173733"/>
                </a:cubicBezTo>
                <a:cubicBezTo>
                  <a:pt x="1429040" y="6197578"/>
                  <a:pt x="1448370" y="6216908"/>
                  <a:pt x="1472215" y="6216908"/>
                </a:cubicBezTo>
                <a:cubicBezTo>
                  <a:pt x="1496060" y="6216908"/>
                  <a:pt x="1515390" y="6197578"/>
                  <a:pt x="1515390" y="6173733"/>
                </a:cubicBezTo>
                <a:cubicBezTo>
                  <a:pt x="1515390" y="6149888"/>
                  <a:pt x="1496060" y="6130558"/>
                  <a:pt x="1472215" y="6130558"/>
                </a:cubicBezTo>
                <a:close/>
                <a:moveTo>
                  <a:pt x="691865" y="6130558"/>
                </a:moveTo>
                <a:cubicBezTo>
                  <a:pt x="668020" y="6130558"/>
                  <a:pt x="648690" y="6149888"/>
                  <a:pt x="648690" y="6173733"/>
                </a:cubicBezTo>
                <a:cubicBezTo>
                  <a:pt x="648690" y="6197578"/>
                  <a:pt x="668020" y="6216908"/>
                  <a:pt x="691865" y="6216908"/>
                </a:cubicBezTo>
                <a:cubicBezTo>
                  <a:pt x="715710" y="6216908"/>
                  <a:pt x="735040" y="6197578"/>
                  <a:pt x="735040" y="6173733"/>
                </a:cubicBezTo>
                <a:cubicBezTo>
                  <a:pt x="735040" y="6149888"/>
                  <a:pt x="715710" y="6130558"/>
                  <a:pt x="691865" y="6130558"/>
                </a:cubicBezTo>
                <a:close/>
                <a:moveTo>
                  <a:pt x="3603625" y="5988057"/>
                </a:moveTo>
                <a:lnTo>
                  <a:pt x="3603625" y="6478595"/>
                </a:lnTo>
                <a:lnTo>
                  <a:pt x="4095750" y="6478595"/>
                </a:lnTo>
                <a:lnTo>
                  <a:pt x="4095750" y="5988057"/>
                </a:lnTo>
                <a:close/>
                <a:moveTo>
                  <a:pt x="3813264" y="5350208"/>
                </a:moveTo>
                <a:cubicBezTo>
                  <a:pt x="3789419" y="5350208"/>
                  <a:pt x="3770089" y="5369538"/>
                  <a:pt x="3770089" y="5393383"/>
                </a:cubicBezTo>
                <a:cubicBezTo>
                  <a:pt x="3770089" y="5417228"/>
                  <a:pt x="3789419" y="5436558"/>
                  <a:pt x="3813264" y="5436558"/>
                </a:cubicBezTo>
                <a:cubicBezTo>
                  <a:pt x="3837109" y="5436558"/>
                  <a:pt x="3856439" y="5417228"/>
                  <a:pt x="3856439" y="5393383"/>
                </a:cubicBezTo>
                <a:cubicBezTo>
                  <a:pt x="3856439" y="5369538"/>
                  <a:pt x="3837109" y="5350208"/>
                  <a:pt x="3813264" y="5350208"/>
                </a:cubicBezTo>
                <a:close/>
                <a:moveTo>
                  <a:pt x="3032914" y="5350208"/>
                </a:moveTo>
                <a:cubicBezTo>
                  <a:pt x="3009069" y="5350208"/>
                  <a:pt x="2989739" y="5369538"/>
                  <a:pt x="2989739" y="5393383"/>
                </a:cubicBezTo>
                <a:cubicBezTo>
                  <a:pt x="2989739" y="5417228"/>
                  <a:pt x="3009069" y="5436558"/>
                  <a:pt x="3032914" y="5436558"/>
                </a:cubicBezTo>
                <a:cubicBezTo>
                  <a:pt x="3056759" y="5436558"/>
                  <a:pt x="3076089" y="5417228"/>
                  <a:pt x="3076089" y="5393383"/>
                </a:cubicBezTo>
                <a:cubicBezTo>
                  <a:pt x="3076089" y="5369538"/>
                  <a:pt x="3056759" y="5350208"/>
                  <a:pt x="3032914" y="5350208"/>
                </a:cubicBezTo>
                <a:close/>
                <a:moveTo>
                  <a:pt x="2252564" y="5350208"/>
                </a:moveTo>
                <a:cubicBezTo>
                  <a:pt x="2228719" y="5350208"/>
                  <a:pt x="2209389" y="5369538"/>
                  <a:pt x="2209389" y="5393383"/>
                </a:cubicBezTo>
                <a:cubicBezTo>
                  <a:pt x="2209389" y="5417228"/>
                  <a:pt x="2228719" y="5436558"/>
                  <a:pt x="2252564" y="5436558"/>
                </a:cubicBezTo>
                <a:cubicBezTo>
                  <a:pt x="2276409" y="5436558"/>
                  <a:pt x="2295739" y="5417228"/>
                  <a:pt x="2295739" y="5393383"/>
                </a:cubicBezTo>
                <a:cubicBezTo>
                  <a:pt x="2295739" y="5369538"/>
                  <a:pt x="2276409" y="5350208"/>
                  <a:pt x="2252564" y="5350208"/>
                </a:cubicBezTo>
                <a:close/>
                <a:moveTo>
                  <a:pt x="1472215" y="5350208"/>
                </a:moveTo>
                <a:cubicBezTo>
                  <a:pt x="1448370" y="5350208"/>
                  <a:pt x="1429040" y="5369538"/>
                  <a:pt x="1429040" y="5393383"/>
                </a:cubicBezTo>
                <a:cubicBezTo>
                  <a:pt x="1429040" y="5417228"/>
                  <a:pt x="1448370" y="5436558"/>
                  <a:pt x="1472215" y="5436558"/>
                </a:cubicBezTo>
                <a:cubicBezTo>
                  <a:pt x="1496060" y="5436558"/>
                  <a:pt x="1515390" y="5417228"/>
                  <a:pt x="1515390" y="5393383"/>
                </a:cubicBezTo>
                <a:cubicBezTo>
                  <a:pt x="1515390" y="5369538"/>
                  <a:pt x="1496060" y="5350208"/>
                  <a:pt x="1472215" y="5350208"/>
                </a:cubicBezTo>
                <a:close/>
                <a:moveTo>
                  <a:pt x="691865" y="5350208"/>
                </a:moveTo>
                <a:cubicBezTo>
                  <a:pt x="668020" y="5350208"/>
                  <a:pt x="648690" y="5369538"/>
                  <a:pt x="648690" y="5393383"/>
                </a:cubicBezTo>
                <a:cubicBezTo>
                  <a:pt x="648690" y="5417228"/>
                  <a:pt x="668020" y="5436558"/>
                  <a:pt x="691865" y="5436558"/>
                </a:cubicBezTo>
                <a:cubicBezTo>
                  <a:pt x="715710" y="5436558"/>
                  <a:pt x="735040" y="5417228"/>
                  <a:pt x="735040" y="5393383"/>
                </a:cubicBezTo>
                <a:cubicBezTo>
                  <a:pt x="735040" y="5369538"/>
                  <a:pt x="715710" y="5350208"/>
                  <a:pt x="691865" y="5350208"/>
                </a:cubicBezTo>
                <a:close/>
                <a:moveTo>
                  <a:pt x="3813264" y="4571458"/>
                </a:moveTo>
                <a:cubicBezTo>
                  <a:pt x="3789419" y="4571458"/>
                  <a:pt x="3770089" y="4590788"/>
                  <a:pt x="3770089" y="4614633"/>
                </a:cubicBezTo>
                <a:cubicBezTo>
                  <a:pt x="3770089" y="4638478"/>
                  <a:pt x="3789419" y="4657808"/>
                  <a:pt x="3813264" y="4657808"/>
                </a:cubicBezTo>
                <a:cubicBezTo>
                  <a:pt x="3837109" y="4657808"/>
                  <a:pt x="3856439" y="4638478"/>
                  <a:pt x="3856439" y="4614633"/>
                </a:cubicBezTo>
                <a:cubicBezTo>
                  <a:pt x="3856439" y="4590788"/>
                  <a:pt x="3837109" y="4571458"/>
                  <a:pt x="3813264" y="4571458"/>
                </a:cubicBezTo>
                <a:close/>
                <a:moveTo>
                  <a:pt x="3032914" y="4571458"/>
                </a:moveTo>
                <a:cubicBezTo>
                  <a:pt x="3009069" y="4571458"/>
                  <a:pt x="2989739" y="4590788"/>
                  <a:pt x="2989739" y="4614633"/>
                </a:cubicBezTo>
                <a:cubicBezTo>
                  <a:pt x="2989739" y="4638478"/>
                  <a:pt x="3009069" y="4657808"/>
                  <a:pt x="3032914" y="4657808"/>
                </a:cubicBezTo>
                <a:cubicBezTo>
                  <a:pt x="3056759" y="4657808"/>
                  <a:pt x="3076089" y="4638478"/>
                  <a:pt x="3076089" y="4614633"/>
                </a:cubicBezTo>
                <a:cubicBezTo>
                  <a:pt x="3076089" y="4590788"/>
                  <a:pt x="3056759" y="4571458"/>
                  <a:pt x="3032914" y="4571458"/>
                </a:cubicBezTo>
                <a:close/>
                <a:moveTo>
                  <a:pt x="2252564" y="4571458"/>
                </a:moveTo>
                <a:cubicBezTo>
                  <a:pt x="2228719" y="4571458"/>
                  <a:pt x="2209389" y="4590788"/>
                  <a:pt x="2209389" y="4614633"/>
                </a:cubicBezTo>
                <a:cubicBezTo>
                  <a:pt x="2209389" y="4638478"/>
                  <a:pt x="2228719" y="4657808"/>
                  <a:pt x="2252564" y="4657808"/>
                </a:cubicBezTo>
                <a:cubicBezTo>
                  <a:pt x="2276409" y="4657808"/>
                  <a:pt x="2295739" y="4638478"/>
                  <a:pt x="2295739" y="4614633"/>
                </a:cubicBezTo>
                <a:cubicBezTo>
                  <a:pt x="2295739" y="4590788"/>
                  <a:pt x="2276409" y="4571458"/>
                  <a:pt x="2252564" y="4571458"/>
                </a:cubicBezTo>
                <a:close/>
                <a:moveTo>
                  <a:pt x="1472215" y="4571458"/>
                </a:moveTo>
                <a:cubicBezTo>
                  <a:pt x="1448370" y="4571458"/>
                  <a:pt x="1429040" y="4590788"/>
                  <a:pt x="1429040" y="4614633"/>
                </a:cubicBezTo>
                <a:cubicBezTo>
                  <a:pt x="1429040" y="4638478"/>
                  <a:pt x="1448370" y="4657808"/>
                  <a:pt x="1472215" y="4657808"/>
                </a:cubicBezTo>
                <a:cubicBezTo>
                  <a:pt x="1496060" y="4657808"/>
                  <a:pt x="1515390" y="4638478"/>
                  <a:pt x="1515390" y="4614633"/>
                </a:cubicBezTo>
                <a:cubicBezTo>
                  <a:pt x="1515390" y="4590788"/>
                  <a:pt x="1496060" y="4571458"/>
                  <a:pt x="1472215" y="4571458"/>
                </a:cubicBezTo>
                <a:close/>
                <a:moveTo>
                  <a:pt x="691865" y="4571458"/>
                </a:moveTo>
                <a:cubicBezTo>
                  <a:pt x="668020" y="4571458"/>
                  <a:pt x="648690" y="4590788"/>
                  <a:pt x="648690" y="4614633"/>
                </a:cubicBezTo>
                <a:cubicBezTo>
                  <a:pt x="648690" y="4638478"/>
                  <a:pt x="668020" y="4657808"/>
                  <a:pt x="691865" y="4657808"/>
                </a:cubicBezTo>
                <a:cubicBezTo>
                  <a:pt x="715710" y="4657808"/>
                  <a:pt x="735040" y="4638478"/>
                  <a:pt x="735040" y="4614633"/>
                </a:cubicBezTo>
                <a:cubicBezTo>
                  <a:pt x="735040" y="4590788"/>
                  <a:pt x="715710" y="4571458"/>
                  <a:pt x="691865" y="4571458"/>
                </a:cubicBezTo>
                <a:close/>
                <a:moveTo>
                  <a:pt x="3813264" y="3791108"/>
                </a:moveTo>
                <a:cubicBezTo>
                  <a:pt x="3789419" y="3791108"/>
                  <a:pt x="3770089" y="3810796"/>
                  <a:pt x="3770089" y="3835083"/>
                </a:cubicBezTo>
                <a:cubicBezTo>
                  <a:pt x="3770089" y="3859370"/>
                  <a:pt x="3789419" y="3879058"/>
                  <a:pt x="3813264" y="3879058"/>
                </a:cubicBezTo>
                <a:cubicBezTo>
                  <a:pt x="3837109" y="3879058"/>
                  <a:pt x="3856439" y="3859370"/>
                  <a:pt x="3856439" y="3835083"/>
                </a:cubicBezTo>
                <a:cubicBezTo>
                  <a:pt x="3856439" y="3810796"/>
                  <a:pt x="3837109" y="3791108"/>
                  <a:pt x="3813264" y="3791108"/>
                </a:cubicBezTo>
                <a:close/>
                <a:moveTo>
                  <a:pt x="3032914" y="3791108"/>
                </a:moveTo>
                <a:cubicBezTo>
                  <a:pt x="3009069" y="3791108"/>
                  <a:pt x="2989739" y="3810796"/>
                  <a:pt x="2989739" y="3835083"/>
                </a:cubicBezTo>
                <a:cubicBezTo>
                  <a:pt x="2989739" y="3859370"/>
                  <a:pt x="3009069" y="3879058"/>
                  <a:pt x="3032914" y="3879058"/>
                </a:cubicBezTo>
                <a:cubicBezTo>
                  <a:pt x="3056759" y="3879058"/>
                  <a:pt x="3076089" y="3859370"/>
                  <a:pt x="3076089" y="3835083"/>
                </a:cubicBezTo>
                <a:cubicBezTo>
                  <a:pt x="3076089" y="3810796"/>
                  <a:pt x="3056759" y="3791108"/>
                  <a:pt x="3032914" y="3791108"/>
                </a:cubicBezTo>
                <a:close/>
                <a:moveTo>
                  <a:pt x="2252564" y="3791108"/>
                </a:moveTo>
                <a:cubicBezTo>
                  <a:pt x="2228719" y="3791108"/>
                  <a:pt x="2209389" y="3810796"/>
                  <a:pt x="2209389" y="3835083"/>
                </a:cubicBezTo>
                <a:cubicBezTo>
                  <a:pt x="2209389" y="3859370"/>
                  <a:pt x="2228719" y="3879058"/>
                  <a:pt x="2252564" y="3879058"/>
                </a:cubicBezTo>
                <a:cubicBezTo>
                  <a:pt x="2276409" y="3879058"/>
                  <a:pt x="2295739" y="3859370"/>
                  <a:pt x="2295739" y="3835083"/>
                </a:cubicBezTo>
                <a:cubicBezTo>
                  <a:pt x="2295739" y="3810796"/>
                  <a:pt x="2276409" y="3791108"/>
                  <a:pt x="2252564" y="3791108"/>
                </a:cubicBezTo>
                <a:close/>
                <a:moveTo>
                  <a:pt x="1472215" y="3791108"/>
                </a:moveTo>
                <a:cubicBezTo>
                  <a:pt x="1448370" y="3791108"/>
                  <a:pt x="1429040" y="3810796"/>
                  <a:pt x="1429040" y="3835083"/>
                </a:cubicBezTo>
                <a:cubicBezTo>
                  <a:pt x="1429040" y="3859370"/>
                  <a:pt x="1448370" y="3879058"/>
                  <a:pt x="1472215" y="3879058"/>
                </a:cubicBezTo>
                <a:cubicBezTo>
                  <a:pt x="1496060" y="3879058"/>
                  <a:pt x="1515390" y="3859370"/>
                  <a:pt x="1515390" y="3835083"/>
                </a:cubicBezTo>
                <a:cubicBezTo>
                  <a:pt x="1515390" y="3810796"/>
                  <a:pt x="1496060" y="3791108"/>
                  <a:pt x="1472215" y="3791108"/>
                </a:cubicBezTo>
                <a:close/>
                <a:moveTo>
                  <a:pt x="691865" y="3791108"/>
                </a:moveTo>
                <a:cubicBezTo>
                  <a:pt x="668020" y="3791108"/>
                  <a:pt x="648690" y="3810796"/>
                  <a:pt x="648690" y="3835083"/>
                </a:cubicBezTo>
                <a:cubicBezTo>
                  <a:pt x="648690" y="3859370"/>
                  <a:pt x="668020" y="3879058"/>
                  <a:pt x="691865" y="3879058"/>
                </a:cubicBezTo>
                <a:cubicBezTo>
                  <a:pt x="715710" y="3879058"/>
                  <a:pt x="735040" y="3859370"/>
                  <a:pt x="735040" y="3835083"/>
                </a:cubicBezTo>
                <a:cubicBezTo>
                  <a:pt x="735040" y="3810796"/>
                  <a:pt x="715710" y="3791108"/>
                  <a:pt x="691865" y="3791108"/>
                </a:cubicBezTo>
                <a:close/>
                <a:moveTo>
                  <a:pt x="3813264" y="3012358"/>
                </a:moveTo>
                <a:cubicBezTo>
                  <a:pt x="3789419" y="3012358"/>
                  <a:pt x="3770089" y="3031688"/>
                  <a:pt x="3770089" y="3055533"/>
                </a:cubicBezTo>
                <a:cubicBezTo>
                  <a:pt x="3770089" y="3079378"/>
                  <a:pt x="3789419" y="3098708"/>
                  <a:pt x="3813264" y="3098708"/>
                </a:cubicBezTo>
                <a:cubicBezTo>
                  <a:pt x="3837109" y="3098708"/>
                  <a:pt x="3856439" y="3079378"/>
                  <a:pt x="3856439" y="3055533"/>
                </a:cubicBezTo>
                <a:cubicBezTo>
                  <a:pt x="3856439" y="3031688"/>
                  <a:pt x="3837109" y="3012358"/>
                  <a:pt x="3813264" y="3012358"/>
                </a:cubicBezTo>
                <a:close/>
                <a:moveTo>
                  <a:pt x="3032914" y="3012358"/>
                </a:moveTo>
                <a:cubicBezTo>
                  <a:pt x="3009069" y="3012358"/>
                  <a:pt x="2989739" y="3031688"/>
                  <a:pt x="2989739" y="3055533"/>
                </a:cubicBezTo>
                <a:cubicBezTo>
                  <a:pt x="2989739" y="3079378"/>
                  <a:pt x="3009069" y="3098708"/>
                  <a:pt x="3032914" y="3098708"/>
                </a:cubicBezTo>
                <a:cubicBezTo>
                  <a:pt x="3056759" y="3098708"/>
                  <a:pt x="3076089" y="3079378"/>
                  <a:pt x="3076089" y="3055533"/>
                </a:cubicBezTo>
                <a:cubicBezTo>
                  <a:pt x="3076089" y="3031688"/>
                  <a:pt x="3056759" y="3012358"/>
                  <a:pt x="3032914" y="3012358"/>
                </a:cubicBezTo>
                <a:close/>
                <a:moveTo>
                  <a:pt x="2252564" y="3012358"/>
                </a:moveTo>
                <a:cubicBezTo>
                  <a:pt x="2228719" y="3012358"/>
                  <a:pt x="2209389" y="3031688"/>
                  <a:pt x="2209389" y="3055533"/>
                </a:cubicBezTo>
                <a:cubicBezTo>
                  <a:pt x="2209389" y="3079378"/>
                  <a:pt x="2228719" y="3098708"/>
                  <a:pt x="2252564" y="3098708"/>
                </a:cubicBezTo>
                <a:cubicBezTo>
                  <a:pt x="2276409" y="3098708"/>
                  <a:pt x="2295739" y="3079378"/>
                  <a:pt x="2295739" y="3055533"/>
                </a:cubicBezTo>
                <a:cubicBezTo>
                  <a:pt x="2295739" y="3031688"/>
                  <a:pt x="2276409" y="3012358"/>
                  <a:pt x="2252564" y="3012358"/>
                </a:cubicBezTo>
                <a:close/>
                <a:moveTo>
                  <a:pt x="1472215" y="3012358"/>
                </a:moveTo>
                <a:cubicBezTo>
                  <a:pt x="1448370" y="3012358"/>
                  <a:pt x="1429040" y="3031688"/>
                  <a:pt x="1429040" y="3055533"/>
                </a:cubicBezTo>
                <a:cubicBezTo>
                  <a:pt x="1429040" y="3079378"/>
                  <a:pt x="1448370" y="3098708"/>
                  <a:pt x="1472215" y="3098708"/>
                </a:cubicBezTo>
                <a:cubicBezTo>
                  <a:pt x="1496060" y="3098708"/>
                  <a:pt x="1515390" y="3079378"/>
                  <a:pt x="1515390" y="3055533"/>
                </a:cubicBezTo>
                <a:cubicBezTo>
                  <a:pt x="1515390" y="3031688"/>
                  <a:pt x="1496060" y="3012358"/>
                  <a:pt x="1472215" y="3012358"/>
                </a:cubicBezTo>
                <a:close/>
                <a:moveTo>
                  <a:pt x="691865" y="3012358"/>
                </a:moveTo>
                <a:cubicBezTo>
                  <a:pt x="668020" y="3012358"/>
                  <a:pt x="648690" y="3031688"/>
                  <a:pt x="648690" y="3055533"/>
                </a:cubicBezTo>
                <a:cubicBezTo>
                  <a:pt x="648690" y="3079378"/>
                  <a:pt x="668020" y="3098708"/>
                  <a:pt x="691865" y="3098708"/>
                </a:cubicBezTo>
                <a:cubicBezTo>
                  <a:pt x="715710" y="3098708"/>
                  <a:pt x="735040" y="3079378"/>
                  <a:pt x="735040" y="3055533"/>
                </a:cubicBezTo>
                <a:cubicBezTo>
                  <a:pt x="735040" y="3031688"/>
                  <a:pt x="715710" y="3012358"/>
                  <a:pt x="691865" y="3012358"/>
                </a:cubicBezTo>
                <a:close/>
                <a:moveTo>
                  <a:pt x="3813264" y="2233607"/>
                </a:moveTo>
                <a:cubicBezTo>
                  <a:pt x="3789419" y="2233607"/>
                  <a:pt x="3770089" y="2252937"/>
                  <a:pt x="3770089" y="2276782"/>
                </a:cubicBezTo>
                <a:cubicBezTo>
                  <a:pt x="3770089" y="2300627"/>
                  <a:pt x="3789419" y="2319957"/>
                  <a:pt x="3813264" y="2319957"/>
                </a:cubicBezTo>
                <a:cubicBezTo>
                  <a:pt x="3837109" y="2319957"/>
                  <a:pt x="3856439" y="2300627"/>
                  <a:pt x="3856439" y="2276782"/>
                </a:cubicBezTo>
                <a:cubicBezTo>
                  <a:pt x="3856439" y="2252937"/>
                  <a:pt x="3837109" y="2233607"/>
                  <a:pt x="3813264" y="2233607"/>
                </a:cubicBezTo>
                <a:close/>
                <a:moveTo>
                  <a:pt x="3032914" y="2233607"/>
                </a:moveTo>
                <a:cubicBezTo>
                  <a:pt x="3009069" y="2233607"/>
                  <a:pt x="2989739" y="2252937"/>
                  <a:pt x="2989739" y="2276782"/>
                </a:cubicBezTo>
                <a:cubicBezTo>
                  <a:pt x="2989739" y="2300627"/>
                  <a:pt x="3009069" y="2319957"/>
                  <a:pt x="3032914" y="2319957"/>
                </a:cubicBezTo>
                <a:cubicBezTo>
                  <a:pt x="3056759" y="2319957"/>
                  <a:pt x="3076089" y="2300627"/>
                  <a:pt x="3076089" y="2276782"/>
                </a:cubicBezTo>
                <a:cubicBezTo>
                  <a:pt x="3076089" y="2252937"/>
                  <a:pt x="3056759" y="2233607"/>
                  <a:pt x="3032914" y="2233607"/>
                </a:cubicBezTo>
                <a:close/>
                <a:moveTo>
                  <a:pt x="2252564" y="2233607"/>
                </a:moveTo>
                <a:cubicBezTo>
                  <a:pt x="2228719" y="2233607"/>
                  <a:pt x="2209389" y="2252937"/>
                  <a:pt x="2209389" y="2276782"/>
                </a:cubicBezTo>
                <a:cubicBezTo>
                  <a:pt x="2209389" y="2300627"/>
                  <a:pt x="2228719" y="2319957"/>
                  <a:pt x="2252564" y="2319957"/>
                </a:cubicBezTo>
                <a:cubicBezTo>
                  <a:pt x="2276409" y="2319957"/>
                  <a:pt x="2295739" y="2300627"/>
                  <a:pt x="2295739" y="2276782"/>
                </a:cubicBezTo>
                <a:cubicBezTo>
                  <a:pt x="2295739" y="2252937"/>
                  <a:pt x="2276409" y="2233607"/>
                  <a:pt x="2252564" y="2233607"/>
                </a:cubicBezTo>
                <a:close/>
                <a:moveTo>
                  <a:pt x="1472215" y="2233607"/>
                </a:moveTo>
                <a:cubicBezTo>
                  <a:pt x="1448370" y="2233607"/>
                  <a:pt x="1429040" y="2252937"/>
                  <a:pt x="1429040" y="2276782"/>
                </a:cubicBezTo>
                <a:cubicBezTo>
                  <a:pt x="1429040" y="2300627"/>
                  <a:pt x="1448370" y="2319957"/>
                  <a:pt x="1472215" y="2319957"/>
                </a:cubicBezTo>
                <a:cubicBezTo>
                  <a:pt x="1496060" y="2319957"/>
                  <a:pt x="1515390" y="2300627"/>
                  <a:pt x="1515390" y="2276782"/>
                </a:cubicBezTo>
                <a:cubicBezTo>
                  <a:pt x="1515390" y="2252937"/>
                  <a:pt x="1496060" y="2233607"/>
                  <a:pt x="1472215" y="2233607"/>
                </a:cubicBezTo>
                <a:close/>
                <a:moveTo>
                  <a:pt x="691865" y="2233607"/>
                </a:moveTo>
                <a:cubicBezTo>
                  <a:pt x="668020" y="2233607"/>
                  <a:pt x="648690" y="2252937"/>
                  <a:pt x="648690" y="2276782"/>
                </a:cubicBezTo>
                <a:cubicBezTo>
                  <a:pt x="648690" y="2300627"/>
                  <a:pt x="668020" y="2319957"/>
                  <a:pt x="691865" y="2319957"/>
                </a:cubicBezTo>
                <a:cubicBezTo>
                  <a:pt x="715710" y="2319957"/>
                  <a:pt x="735040" y="2300627"/>
                  <a:pt x="735040" y="2276782"/>
                </a:cubicBezTo>
                <a:cubicBezTo>
                  <a:pt x="735040" y="2252937"/>
                  <a:pt x="715710" y="2233607"/>
                  <a:pt x="691865" y="2233607"/>
                </a:cubicBezTo>
                <a:close/>
                <a:moveTo>
                  <a:pt x="2252564" y="1453262"/>
                </a:moveTo>
                <a:cubicBezTo>
                  <a:pt x="2228719" y="1453262"/>
                  <a:pt x="2209389" y="1472591"/>
                  <a:pt x="2209389" y="1496436"/>
                </a:cubicBezTo>
                <a:cubicBezTo>
                  <a:pt x="2209389" y="1520282"/>
                  <a:pt x="2228719" y="1539611"/>
                  <a:pt x="2252564" y="1539611"/>
                </a:cubicBezTo>
                <a:cubicBezTo>
                  <a:pt x="2276409" y="1539611"/>
                  <a:pt x="2295739" y="1520282"/>
                  <a:pt x="2295739" y="1496436"/>
                </a:cubicBezTo>
                <a:cubicBezTo>
                  <a:pt x="2295739" y="1472591"/>
                  <a:pt x="2276409" y="1453262"/>
                  <a:pt x="2252564" y="1453262"/>
                </a:cubicBezTo>
                <a:close/>
                <a:moveTo>
                  <a:pt x="691865" y="1453262"/>
                </a:moveTo>
                <a:cubicBezTo>
                  <a:pt x="668020" y="1453262"/>
                  <a:pt x="648690" y="1472592"/>
                  <a:pt x="648690" y="1496437"/>
                </a:cubicBezTo>
                <a:cubicBezTo>
                  <a:pt x="648690" y="1520283"/>
                  <a:pt x="668020" y="1539612"/>
                  <a:pt x="691865" y="1539612"/>
                </a:cubicBezTo>
                <a:cubicBezTo>
                  <a:pt x="715710" y="1539612"/>
                  <a:pt x="735040" y="1520283"/>
                  <a:pt x="735040" y="1496437"/>
                </a:cubicBezTo>
                <a:cubicBezTo>
                  <a:pt x="735040" y="1472592"/>
                  <a:pt x="715710" y="1453262"/>
                  <a:pt x="691865" y="1453262"/>
                </a:cubicBezTo>
                <a:close/>
                <a:moveTo>
                  <a:pt x="1472215" y="1453261"/>
                </a:moveTo>
                <a:cubicBezTo>
                  <a:pt x="1448370" y="1453261"/>
                  <a:pt x="1429040" y="1472590"/>
                  <a:pt x="1429040" y="1496436"/>
                </a:cubicBezTo>
                <a:cubicBezTo>
                  <a:pt x="1429040" y="1520281"/>
                  <a:pt x="1448370" y="1539611"/>
                  <a:pt x="1472215" y="1539611"/>
                </a:cubicBezTo>
                <a:cubicBezTo>
                  <a:pt x="1496060" y="1539611"/>
                  <a:pt x="1515390" y="1520281"/>
                  <a:pt x="1515390" y="1496436"/>
                </a:cubicBezTo>
                <a:cubicBezTo>
                  <a:pt x="1515390" y="1472590"/>
                  <a:pt x="1496060" y="1453261"/>
                  <a:pt x="1472215" y="1453261"/>
                </a:cubicBezTo>
                <a:close/>
                <a:moveTo>
                  <a:pt x="3813264" y="1453260"/>
                </a:moveTo>
                <a:cubicBezTo>
                  <a:pt x="3789419" y="1453260"/>
                  <a:pt x="3770089" y="1472590"/>
                  <a:pt x="3770089" y="1496435"/>
                </a:cubicBezTo>
                <a:cubicBezTo>
                  <a:pt x="3770089" y="1520280"/>
                  <a:pt x="3789419" y="1539610"/>
                  <a:pt x="3813264" y="1539610"/>
                </a:cubicBezTo>
                <a:cubicBezTo>
                  <a:pt x="3837109" y="1539610"/>
                  <a:pt x="3856439" y="1520280"/>
                  <a:pt x="3856439" y="1496435"/>
                </a:cubicBezTo>
                <a:cubicBezTo>
                  <a:pt x="3856439" y="1472590"/>
                  <a:pt x="3837109" y="1453260"/>
                  <a:pt x="3813264" y="1453260"/>
                </a:cubicBezTo>
                <a:close/>
                <a:moveTo>
                  <a:pt x="3032914" y="1453258"/>
                </a:moveTo>
                <a:cubicBezTo>
                  <a:pt x="3009069" y="1453258"/>
                  <a:pt x="2989739" y="1472589"/>
                  <a:pt x="2989739" y="1496434"/>
                </a:cubicBezTo>
                <a:cubicBezTo>
                  <a:pt x="2989739" y="1520279"/>
                  <a:pt x="3009069" y="1539609"/>
                  <a:pt x="3032914" y="1539609"/>
                </a:cubicBezTo>
                <a:cubicBezTo>
                  <a:pt x="3056759" y="1539609"/>
                  <a:pt x="3076089" y="1520279"/>
                  <a:pt x="3076089" y="1496434"/>
                </a:cubicBezTo>
                <a:cubicBezTo>
                  <a:pt x="3076089" y="1472589"/>
                  <a:pt x="3056759" y="1453258"/>
                  <a:pt x="3032914" y="1453258"/>
                </a:cubicBezTo>
                <a:close/>
                <a:moveTo>
                  <a:pt x="691865" y="672913"/>
                </a:moveTo>
                <a:cubicBezTo>
                  <a:pt x="668020" y="672913"/>
                  <a:pt x="648690" y="692600"/>
                  <a:pt x="648690" y="716887"/>
                </a:cubicBezTo>
                <a:lnTo>
                  <a:pt x="648690" y="716888"/>
                </a:lnTo>
                <a:cubicBezTo>
                  <a:pt x="648690" y="741174"/>
                  <a:pt x="668020" y="760862"/>
                  <a:pt x="691865" y="760862"/>
                </a:cubicBezTo>
                <a:cubicBezTo>
                  <a:pt x="715710" y="760862"/>
                  <a:pt x="735040" y="741174"/>
                  <a:pt x="735040" y="716888"/>
                </a:cubicBezTo>
                <a:lnTo>
                  <a:pt x="735040" y="716887"/>
                </a:lnTo>
                <a:cubicBezTo>
                  <a:pt x="735040" y="692600"/>
                  <a:pt x="715710" y="672913"/>
                  <a:pt x="691865" y="672913"/>
                </a:cubicBezTo>
                <a:close/>
                <a:moveTo>
                  <a:pt x="2252564" y="672912"/>
                </a:moveTo>
                <a:cubicBezTo>
                  <a:pt x="2228719" y="672912"/>
                  <a:pt x="2209389" y="692600"/>
                  <a:pt x="2209389" y="716887"/>
                </a:cubicBezTo>
                <a:cubicBezTo>
                  <a:pt x="2209389" y="741174"/>
                  <a:pt x="2228719" y="760862"/>
                  <a:pt x="2252564" y="760862"/>
                </a:cubicBezTo>
                <a:cubicBezTo>
                  <a:pt x="2276409" y="760862"/>
                  <a:pt x="2295739" y="741174"/>
                  <a:pt x="2295739" y="716887"/>
                </a:cubicBezTo>
                <a:cubicBezTo>
                  <a:pt x="2295739" y="692600"/>
                  <a:pt x="2276409" y="672912"/>
                  <a:pt x="2252564" y="672912"/>
                </a:cubicBezTo>
                <a:close/>
                <a:moveTo>
                  <a:pt x="1472215" y="672911"/>
                </a:moveTo>
                <a:cubicBezTo>
                  <a:pt x="1448370" y="672911"/>
                  <a:pt x="1429040" y="692599"/>
                  <a:pt x="1429040" y="716886"/>
                </a:cubicBezTo>
                <a:cubicBezTo>
                  <a:pt x="1429040" y="741173"/>
                  <a:pt x="1448370" y="760861"/>
                  <a:pt x="1472215" y="760861"/>
                </a:cubicBezTo>
                <a:cubicBezTo>
                  <a:pt x="1496060" y="760861"/>
                  <a:pt x="1515390" y="741173"/>
                  <a:pt x="1515390" y="716886"/>
                </a:cubicBezTo>
                <a:cubicBezTo>
                  <a:pt x="1515390" y="692599"/>
                  <a:pt x="1496060" y="672911"/>
                  <a:pt x="1472215" y="672911"/>
                </a:cubicBezTo>
                <a:close/>
                <a:moveTo>
                  <a:pt x="3813264" y="672910"/>
                </a:moveTo>
                <a:cubicBezTo>
                  <a:pt x="3789419" y="672910"/>
                  <a:pt x="3770089" y="692598"/>
                  <a:pt x="3770089" y="716885"/>
                </a:cubicBezTo>
                <a:cubicBezTo>
                  <a:pt x="3770089" y="741172"/>
                  <a:pt x="3789419" y="760860"/>
                  <a:pt x="3813264" y="760860"/>
                </a:cubicBezTo>
                <a:cubicBezTo>
                  <a:pt x="3837109" y="760860"/>
                  <a:pt x="3856439" y="741172"/>
                  <a:pt x="3856439" y="716885"/>
                </a:cubicBezTo>
                <a:cubicBezTo>
                  <a:pt x="3856439" y="692598"/>
                  <a:pt x="3837109" y="672910"/>
                  <a:pt x="3813264" y="672910"/>
                </a:cubicBezTo>
                <a:close/>
                <a:moveTo>
                  <a:pt x="3032914" y="672909"/>
                </a:moveTo>
                <a:cubicBezTo>
                  <a:pt x="3009069" y="672909"/>
                  <a:pt x="2989739" y="692597"/>
                  <a:pt x="2989739" y="716884"/>
                </a:cubicBezTo>
                <a:cubicBezTo>
                  <a:pt x="2989739" y="741171"/>
                  <a:pt x="3009069" y="760859"/>
                  <a:pt x="3032914" y="760859"/>
                </a:cubicBezTo>
                <a:cubicBezTo>
                  <a:pt x="3056759" y="760859"/>
                  <a:pt x="3076089" y="741171"/>
                  <a:pt x="3076089" y="716884"/>
                </a:cubicBezTo>
                <a:cubicBezTo>
                  <a:pt x="3076089" y="692597"/>
                  <a:pt x="3056759" y="672909"/>
                  <a:pt x="3032914" y="672909"/>
                </a:cubicBezTo>
                <a:close/>
                <a:moveTo>
                  <a:pt x="0" y="0"/>
                </a:moveTo>
                <a:lnTo>
                  <a:pt x="4475162" y="0"/>
                </a:lnTo>
                <a:lnTo>
                  <a:pt x="447516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b="0"/>
            </a:lvl1pPr>
          </a:lstStyle>
          <a:p>
            <a:r>
              <a:rPr lang="nl-NL"/>
              <a:t>[Afbeelding]</a:t>
            </a:r>
          </a:p>
        </p:txBody>
      </p:sp>
      <p:sp>
        <p:nvSpPr>
          <p:cNvPr id="81" name="Freeform 6">
            <a:extLst>
              <a:ext uri="{FF2B5EF4-FFF2-40B4-BE49-F238E27FC236}">
                <a16:creationId xmlns:a16="http://schemas.microsoft.com/office/drawing/2014/main" id="{E99AFBEB-50DB-48C1-8F66-6C4A18C6B5B5}"/>
              </a:ext>
            </a:extLst>
          </p:cNvPr>
          <p:cNvSpPr>
            <a:spLocks/>
          </p:cNvSpPr>
          <p:nvPr userDrawn="1"/>
        </p:nvSpPr>
        <p:spPr bwMode="gray">
          <a:xfrm>
            <a:off x="11499850" y="6107120"/>
            <a:ext cx="130175" cy="130175"/>
          </a:xfrm>
          <a:custGeom>
            <a:avLst/>
            <a:gdLst>
              <a:gd name="T0" fmla="*/ 206 w 412"/>
              <a:gd name="T1" fmla="*/ 0 h 411"/>
              <a:gd name="T2" fmla="*/ 0 w 412"/>
              <a:gd name="T3" fmla="*/ 205 h 411"/>
              <a:gd name="T4" fmla="*/ 206 w 412"/>
              <a:gd name="T5" fmla="*/ 411 h 411"/>
              <a:gd name="T6" fmla="*/ 412 w 412"/>
              <a:gd name="T7" fmla="*/ 205 h 411"/>
              <a:gd name="T8" fmla="*/ 206 w 412"/>
              <a:gd name="T9" fmla="*/ 0 h 411"/>
              <a:gd name="T10" fmla="*/ 211 w 412"/>
              <a:gd name="T11" fmla="*/ 378 h 411"/>
              <a:gd name="T12" fmla="*/ 39 w 412"/>
              <a:gd name="T13" fmla="*/ 205 h 411"/>
              <a:gd name="T14" fmla="*/ 211 w 412"/>
              <a:gd name="T15" fmla="*/ 33 h 411"/>
              <a:gd name="T16" fmla="*/ 383 w 412"/>
              <a:gd name="T17" fmla="*/ 205 h 411"/>
              <a:gd name="T18" fmla="*/ 211 w 412"/>
              <a:gd name="T19" fmla="*/ 378 h 411"/>
              <a:gd name="T20" fmla="*/ 211 w 412"/>
              <a:gd name="T21" fmla="*/ 67 h 411"/>
              <a:gd name="T22" fmla="*/ 72 w 412"/>
              <a:gd name="T23" fmla="*/ 205 h 411"/>
              <a:gd name="T24" fmla="*/ 211 w 412"/>
              <a:gd name="T25" fmla="*/ 344 h 411"/>
              <a:gd name="T26" fmla="*/ 350 w 412"/>
              <a:gd name="T27" fmla="*/ 205 h 411"/>
              <a:gd name="T28" fmla="*/ 211 w 412"/>
              <a:gd name="T29" fmla="*/ 67 h 411"/>
              <a:gd name="T30" fmla="*/ 206 w 412"/>
              <a:gd name="T31" fmla="*/ 306 h 411"/>
              <a:gd name="T32" fmla="*/ 199 w 412"/>
              <a:gd name="T33" fmla="*/ 306 h 411"/>
              <a:gd name="T34" fmla="*/ 106 w 412"/>
              <a:gd name="T35" fmla="*/ 205 h 411"/>
              <a:gd name="T36" fmla="*/ 206 w 412"/>
              <a:gd name="T37" fmla="*/ 105 h 411"/>
              <a:gd name="T38" fmla="*/ 307 w 412"/>
              <a:gd name="T39" fmla="*/ 205 h 411"/>
              <a:gd name="T40" fmla="*/ 206 w 412"/>
              <a:gd name="T41" fmla="*/ 306 h 411"/>
              <a:gd name="T42" fmla="*/ 245 w 412"/>
              <a:gd name="T43" fmla="*/ 205 h 411"/>
              <a:gd name="T44" fmla="*/ 211 w 412"/>
              <a:gd name="T45" fmla="*/ 239 h 411"/>
              <a:gd name="T46" fmla="*/ 178 w 412"/>
              <a:gd name="T47" fmla="*/ 205 h 411"/>
              <a:gd name="T48" fmla="*/ 211 w 412"/>
              <a:gd name="T49" fmla="*/ 172 h 411"/>
              <a:gd name="T50" fmla="*/ 245 w 412"/>
              <a:gd name="T51" fmla="*/ 205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2" h="411">
                <a:moveTo>
                  <a:pt x="206" y="0"/>
                </a:moveTo>
                <a:cubicBezTo>
                  <a:pt x="96" y="0"/>
                  <a:pt x="0" y="91"/>
                  <a:pt x="0" y="205"/>
                </a:cubicBezTo>
                <a:cubicBezTo>
                  <a:pt x="0" y="320"/>
                  <a:pt x="91" y="411"/>
                  <a:pt x="206" y="411"/>
                </a:cubicBezTo>
                <a:cubicBezTo>
                  <a:pt x="321" y="411"/>
                  <a:pt x="412" y="320"/>
                  <a:pt x="412" y="205"/>
                </a:cubicBezTo>
                <a:cubicBezTo>
                  <a:pt x="412" y="91"/>
                  <a:pt x="321" y="0"/>
                  <a:pt x="206" y="0"/>
                </a:cubicBezTo>
                <a:close/>
                <a:moveTo>
                  <a:pt x="211" y="378"/>
                </a:moveTo>
                <a:cubicBezTo>
                  <a:pt x="115" y="378"/>
                  <a:pt x="39" y="301"/>
                  <a:pt x="39" y="205"/>
                </a:cubicBezTo>
                <a:cubicBezTo>
                  <a:pt x="39" y="110"/>
                  <a:pt x="115" y="33"/>
                  <a:pt x="211" y="33"/>
                </a:cubicBezTo>
                <a:cubicBezTo>
                  <a:pt x="307" y="33"/>
                  <a:pt x="383" y="110"/>
                  <a:pt x="383" y="205"/>
                </a:cubicBezTo>
                <a:cubicBezTo>
                  <a:pt x="383" y="301"/>
                  <a:pt x="307" y="378"/>
                  <a:pt x="211" y="378"/>
                </a:cubicBezTo>
                <a:close/>
                <a:moveTo>
                  <a:pt x="211" y="67"/>
                </a:moveTo>
                <a:cubicBezTo>
                  <a:pt x="134" y="67"/>
                  <a:pt x="72" y="129"/>
                  <a:pt x="72" y="205"/>
                </a:cubicBezTo>
                <a:cubicBezTo>
                  <a:pt x="72" y="282"/>
                  <a:pt x="134" y="344"/>
                  <a:pt x="211" y="344"/>
                </a:cubicBezTo>
                <a:cubicBezTo>
                  <a:pt x="288" y="344"/>
                  <a:pt x="350" y="282"/>
                  <a:pt x="350" y="205"/>
                </a:cubicBezTo>
                <a:cubicBezTo>
                  <a:pt x="350" y="129"/>
                  <a:pt x="288" y="67"/>
                  <a:pt x="211" y="67"/>
                </a:cubicBezTo>
                <a:close/>
                <a:moveTo>
                  <a:pt x="206" y="306"/>
                </a:moveTo>
                <a:cubicBezTo>
                  <a:pt x="204" y="306"/>
                  <a:pt x="201" y="306"/>
                  <a:pt x="199" y="306"/>
                </a:cubicBezTo>
                <a:cubicBezTo>
                  <a:pt x="149" y="306"/>
                  <a:pt x="106" y="260"/>
                  <a:pt x="106" y="205"/>
                </a:cubicBezTo>
                <a:cubicBezTo>
                  <a:pt x="106" y="148"/>
                  <a:pt x="154" y="105"/>
                  <a:pt x="206" y="105"/>
                </a:cubicBezTo>
                <a:cubicBezTo>
                  <a:pt x="264" y="105"/>
                  <a:pt x="307" y="153"/>
                  <a:pt x="307" y="205"/>
                </a:cubicBezTo>
                <a:cubicBezTo>
                  <a:pt x="307" y="263"/>
                  <a:pt x="259" y="306"/>
                  <a:pt x="206" y="306"/>
                </a:cubicBezTo>
                <a:close/>
                <a:moveTo>
                  <a:pt x="245" y="205"/>
                </a:moveTo>
                <a:cubicBezTo>
                  <a:pt x="245" y="225"/>
                  <a:pt x="230" y="239"/>
                  <a:pt x="211" y="239"/>
                </a:cubicBezTo>
                <a:cubicBezTo>
                  <a:pt x="192" y="239"/>
                  <a:pt x="178" y="225"/>
                  <a:pt x="178" y="205"/>
                </a:cubicBezTo>
                <a:cubicBezTo>
                  <a:pt x="178" y="186"/>
                  <a:pt x="192" y="172"/>
                  <a:pt x="211" y="172"/>
                </a:cubicBezTo>
                <a:cubicBezTo>
                  <a:pt x="230" y="172"/>
                  <a:pt x="245" y="186"/>
                  <a:pt x="245" y="205"/>
                </a:cubicBezTo>
                <a:close/>
              </a:path>
            </a:pathLst>
          </a:custGeom>
          <a:solidFill>
            <a:srgbClr val="F19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2" name="Freeform 7">
            <a:extLst>
              <a:ext uri="{FF2B5EF4-FFF2-40B4-BE49-F238E27FC236}">
                <a16:creationId xmlns:a16="http://schemas.microsoft.com/office/drawing/2014/main" id="{3019001E-E6B5-41C2-B18C-50E4F31AF0AE}"/>
              </a:ext>
            </a:extLst>
          </p:cNvPr>
          <p:cNvSpPr>
            <a:spLocks/>
          </p:cNvSpPr>
          <p:nvPr userDrawn="1"/>
        </p:nvSpPr>
        <p:spPr bwMode="gray">
          <a:xfrm>
            <a:off x="11396663" y="6302382"/>
            <a:ext cx="338138" cy="55563"/>
          </a:xfrm>
          <a:custGeom>
            <a:avLst/>
            <a:gdLst>
              <a:gd name="T0" fmla="*/ 38 w 1068"/>
              <a:gd name="T1" fmla="*/ 0 h 173"/>
              <a:gd name="T2" fmla="*/ 81 w 1068"/>
              <a:gd name="T3" fmla="*/ 125 h 173"/>
              <a:gd name="T4" fmla="*/ 124 w 1068"/>
              <a:gd name="T5" fmla="*/ 0 h 173"/>
              <a:gd name="T6" fmla="*/ 96 w 1068"/>
              <a:gd name="T7" fmla="*/ 168 h 173"/>
              <a:gd name="T8" fmla="*/ 0 w 1068"/>
              <a:gd name="T9" fmla="*/ 0 h 173"/>
              <a:gd name="T10" fmla="*/ 225 w 1068"/>
              <a:gd name="T11" fmla="*/ 168 h 173"/>
              <a:gd name="T12" fmla="*/ 254 w 1068"/>
              <a:gd name="T13" fmla="*/ 0 h 173"/>
              <a:gd name="T14" fmla="*/ 349 w 1068"/>
              <a:gd name="T15" fmla="*/ 168 h 173"/>
              <a:gd name="T16" fmla="*/ 301 w 1068"/>
              <a:gd name="T17" fmla="*/ 129 h 173"/>
              <a:gd name="T18" fmla="*/ 287 w 1068"/>
              <a:gd name="T19" fmla="*/ 96 h 173"/>
              <a:gd name="T20" fmla="*/ 268 w 1068"/>
              <a:gd name="T21" fmla="*/ 43 h 173"/>
              <a:gd name="T22" fmla="*/ 249 w 1068"/>
              <a:gd name="T23" fmla="*/ 96 h 173"/>
              <a:gd name="T24" fmla="*/ 421 w 1068"/>
              <a:gd name="T25" fmla="*/ 0 h 173"/>
              <a:gd name="T26" fmla="*/ 541 w 1068"/>
              <a:gd name="T27" fmla="*/ 168 h 173"/>
              <a:gd name="T28" fmla="*/ 455 w 1068"/>
              <a:gd name="T29" fmla="*/ 134 h 173"/>
              <a:gd name="T30" fmla="*/ 421 w 1068"/>
              <a:gd name="T31" fmla="*/ 0 h 173"/>
              <a:gd name="T32" fmla="*/ 670 w 1068"/>
              <a:gd name="T33" fmla="*/ 173 h 173"/>
              <a:gd name="T34" fmla="*/ 670 w 1068"/>
              <a:gd name="T35" fmla="*/ 0 h 173"/>
              <a:gd name="T36" fmla="*/ 670 w 1068"/>
              <a:gd name="T37" fmla="*/ 34 h 173"/>
              <a:gd name="T38" fmla="*/ 670 w 1068"/>
              <a:gd name="T39" fmla="*/ 139 h 173"/>
              <a:gd name="T40" fmla="*/ 670 w 1068"/>
              <a:gd name="T41" fmla="*/ 34 h 173"/>
              <a:gd name="T42" fmla="*/ 957 w 1068"/>
              <a:gd name="T43" fmla="*/ 168 h 173"/>
              <a:gd name="T44" fmla="*/ 886 w 1068"/>
              <a:gd name="T45" fmla="*/ 105 h 173"/>
              <a:gd name="T46" fmla="*/ 852 w 1068"/>
              <a:gd name="T47" fmla="*/ 168 h 173"/>
              <a:gd name="T48" fmla="*/ 819 w 1068"/>
              <a:gd name="T49" fmla="*/ 0 h 173"/>
              <a:gd name="T50" fmla="*/ 957 w 1068"/>
              <a:gd name="T51" fmla="*/ 53 h 173"/>
              <a:gd name="T52" fmla="*/ 919 w 1068"/>
              <a:gd name="T53" fmla="*/ 53 h 173"/>
              <a:gd name="T54" fmla="*/ 852 w 1068"/>
              <a:gd name="T55" fmla="*/ 34 h 173"/>
              <a:gd name="T56" fmla="*/ 895 w 1068"/>
              <a:gd name="T57" fmla="*/ 77 h 173"/>
              <a:gd name="T58" fmla="*/ 1034 w 1068"/>
              <a:gd name="T59" fmla="*/ 168 h 173"/>
              <a:gd name="T60" fmla="*/ 1068 w 1068"/>
              <a:gd name="T61" fmla="*/ 0 h 173"/>
              <a:gd name="T62" fmla="*/ 1034 w 1068"/>
              <a:gd name="T63" fmla="*/ 168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8" h="173">
                <a:moveTo>
                  <a:pt x="0" y="0"/>
                </a:moveTo>
                <a:cubicBezTo>
                  <a:pt x="38" y="0"/>
                  <a:pt x="38" y="0"/>
                  <a:pt x="38" y="0"/>
                </a:cubicBezTo>
                <a:cubicBezTo>
                  <a:pt x="72" y="96"/>
                  <a:pt x="72" y="96"/>
                  <a:pt x="72" y="96"/>
                </a:cubicBezTo>
                <a:cubicBezTo>
                  <a:pt x="76" y="105"/>
                  <a:pt x="76" y="120"/>
                  <a:pt x="81" y="125"/>
                </a:cubicBezTo>
                <a:cubicBezTo>
                  <a:pt x="81" y="120"/>
                  <a:pt x="86" y="105"/>
                  <a:pt x="91" y="96"/>
                </a:cubicBezTo>
                <a:cubicBezTo>
                  <a:pt x="124" y="0"/>
                  <a:pt x="124" y="0"/>
                  <a:pt x="124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96" y="168"/>
                  <a:pt x="96" y="168"/>
                  <a:pt x="96" y="168"/>
                </a:cubicBezTo>
                <a:cubicBezTo>
                  <a:pt x="62" y="168"/>
                  <a:pt x="62" y="168"/>
                  <a:pt x="62" y="168"/>
                </a:cubicBezTo>
                <a:lnTo>
                  <a:pt x="0" y="0"/>
                </a:lnTo>
                <a:close/>
                <a:moveTo>
                  <a:pt x="239" y="129"/>
                </a:moveTo>
                <a:cubicBezTo>
                  <a:pt x="225" y="168"/>
                  <a:pt x="225" y="168"/>
                  <a:pt x="225" y="168"/>
                </a:cubicBezTo>
                <a:cubicBezTo>
                  <a:pt x="187" y="168"/>
                  <a:pt x="187" y="168"/>
                  <a:pt x="187" y="168"/>
                </a:cubicBezTo>
                <a:cubicBezTo>
                  <a:pt x="254" y="0"/>
                  <a:pt x="254" y="0"/>
                  <a:pt x="254" y="0"/>
                </a:cubicBezTo>
                <a:cubicBezTo>
                  <a:pt x="287" y="0"/>
                  <a:pt x="287" y="0"/>
                  <a:pt x="287" y="0"/>
                </a:cubicBezTo>
                <a:cubicBezTo>
                  <a:pt x="349" y="168"/>
                  <a:pt x="349" y="168"/>
                  <a:pt x="349" y="168"/>
                </a:cubicBezTo>
                <a:cubicBezTo>
                  <a:pt x="316" y="168"/>
                  <a:pt x="316" y="168"/>
                  <a:pt x="316" y="168"/>
                </a:cubicBezTo>
                <a:cubicBezTo>
                  <a:pt x="301" y="129"/>
                  <a:pt x="301" y="129"/>
                  <a:pt x="301" y="129"/>
                </a:cubicBezTo>
                <a:lnTo>
                  <a:pt x="239" y="129"/>
                </a:lnTo>
                <a:close/>
                <a:moveTo>
                  <a:pt x="287" y="96"/>
                </a:moveTo>
                <a:cubicBezTo>
                  <a:pt x="278" y="67"/>
                  <a:pt x="278" y="67"/>
                  <a:pt x="278" y="67"/>
                </a:cubicBezTo>
                <a:cubicBezTo>
                  <a:pt x="273" y="58"/>
                  <a:pt x="273" y="48"/>
                  <a:pt x="268" y="43"/>
                </a:cubicBezTo>
                <a:cubicBezTo>
                  <a:pt x="268" y="48"/>
                  <a:pt x="263" y="58"/>
                  <a:pt x="258" y="67"/>
                </a:cubicBezTo>
                <a:cubicBezTo>
                  <a:pt x="249" y="96"/>
                  <a:pt x="249" y="96"/>
                  <a:pt x="249" y="96"/>
                </a:cubicBezTo>
                <a:lnTo>
                  <a:pt x="287" y="96"/>
                </a:lnTo>
                <a:close/>
                <a:moveTo>
                  <a:pt x="421" y="0"/>
                </a:moveTo>
                <a:cubicBezTo>
                  <a:pt x="421" y="168"/>
                  <a:pt x="421" y="168"/>
                  <a:pt x="421" y="168"/>
                </a:cubicBezTo>
                <a:cubicBezTo>
                  <a:pt x="541" y="168"/>
                  <a:pt x="541" y="168"/>
                  <a:pt x="541" y="168"/>
                </a:cubicBezTo>
                <a:cubicBezTo>
                  <a:pt x="541" y="134"/>
                  <a:pt x="541" y="134"/>
                  <a:pt x="541" y="134"/>
                </a:cubicBezTo>
                <a:cubicBezTo>
                  <a:pt x="455" y="134"/>
                  <a:pt x="455" y="134"/>
                  <a:pt x="455" y="134"/>
                </a:cubicBezTo>
                <a:cubicBezTo>
                  <a:pt x="455" y="0"/>
                  <a:pt x="455" y="0"/>
                  <a:pt x="455" y="0"/>
                </a:cubicBezTo>
                <a:lnTo>
                  <a:pt x="421" y="0"/>
                </a:lnTo>
                <a:close/>
                <a:moveTo>
                  <a:pt x="742" y="86"/>
                </a:moveTo>
                <a:cubicBezTo>
                  <a:pt x="742" y="134"/>
                  <a:pt x="718" y="173"/>
                  <a:pt x="670" y="173"/>
                </a:cubicBezTo>
                <a:cubicBezTo>
                  <a:pt x="622" y="173"/>
                  <a:pt x="598" y="139"/>
                  <a:pt x="598" y="86"/>
                </a:cubicBezTo>
                <a:cubicBezTo>
                  <a:pt x="598" y="34"/>
                  <a:pt x="627" y="0"/>
                  <a:pt x="670" y="0"/>
                </a:cubicBezTo>
                <a:cubicBezTo>
                  <a:pt x="718" y="0"/>
                  <a:pt x="742" y="34"/>
                  <a:pt x="742" y="86"/>
                </a:cubicBezTo>
                <a:close/>
                <a:moveTo>
                  <a:pt x="670" y="34"/>
                </a:moveTo>
                <a:cubicBezTo>
                  <a:pt x="641" y="34"/>
                  <a:pt x="632" y="58"/>
                  <a:pt x="632" y="86"/>
                </a:cubicBezTo>
                <a:cubicBezTo>
                  <a:pt x="632" y="115"/>
                  <a:pt x="641" y="139"/>
                  <a:pt x="670" y="139"/>
                </a:cubicBezTo>
                <a:cubicBezTo>
                  <a:pt x="699" y="139"/>
                  <a:pt x="708" y="115"/>
                  <a:pt x="708" y="86"/>
                </a:cubicBezTo>
                <a:cubicBezTo>
                  <a:pt x="708" y="53"/>
                  <a:pt x="699" y="34"/>
                  <a:pt x="670" y="34"/>
                </a:cubicBezTo>
                <a:close/>
                <a:moveTo>
                  <a:pt x="924" y="101"/>
                </a:moveTo>
                <a:cubicBezTo>
                  <a:pt x="957" y="168"/>
                  <a:pt x="957" y="168"/>
                  <a:pt x="957" y="168"/>
                </a:cubicBezTo>
                <a:cubicBezTo>
                  <a:pt x="914" y="168"/>
                  <a:pt x="914" y="168"/>
                  <a:pt x="914" y="168"/>
                </a:cubicBezTo>
                <a:cubicBezTo>
                  <a:pt x="886" y="105"/>
                  <a:pt x="886" y="105"/>
                  <a:pt x="886" y="105"/>
                </a:cubicBezTo>
                <a:cubicBezTo>
                  <a:pt x="852" y="105"/>
                  <a:pt x="852" y="105"/>
                  <a:pt x="852" y="105"/>
                </a:cubicBezTo>
                <a:cubicBezTo>
                  <a:pt x="852" y="168"/>
                  <a:pt x="852" y="168"/>
                  <a:pt x="852" y="168"/>
                </a:cubicBezTo>
                <a:cubicBezTo>
                  <a:pt x="819" y="168"/>
                  <a:pt x="819" y="168"/>
                  <a:pt x="819" y="168"/>
                </a:cubicBezTo>
                <a:cubicBezTo>
                  <a:pt x="819" y="0"/>
                  <a:pt x="819" y="0"/>
                  <a:pt x="819" y="0"/>
                </a:cubicBezTo>
                <a:cubicBezTo>
                  <a:pt x="900" y="0"/>
                  <a:pt x="900" y="0"/>
                  <a:pt x="900" y="0"/>
                </a:cubicBezTo>
                <a:cubicBezTo>
                  <a:pt x="933" y="0"/>
                  <a:pt x="957" y="19"/>
                  <a:pt x="957" y="53"/>
                </a:cubicBezTo>
                <a:cubicBezTo>
                  <a:pt x="957" y="77"/>
                  <a:pt x="948" y="96"/>
                  <a:pt x="924" y="101"/>
                </a:cubicBezTo>
                <a:close/>
                <a:moveTo>
                  <a:pt x="919" y="53"/>
                </a:moveTo>
                <a:cubicBezTo>
                  <a:pt x="919" y="38"/>
                  <a:pt x="909" y="34"/>
                  <a:pt x="895" y="34"/>
                </a:cubicBezTo>
                <a:cubicBezTo>
                  <a:pt x="852" y="34"/>
                  <a:pt x="852" y="34"/>
                  <a:pt x="852" y="34"/>
                </a:cubicBezTo>
                <a:cubicBezTo>
                  <a:pt x="852" y="77"/>
                  <a:pt x="852" y="77"/>
                  <a:pt x="852" y="77"/>
                </a:cubicBezTo>
                <a:cubicBezTo>
                  <a:pt x="895" y="77"/>
                  <a:pt x="895" y="77"/>
                  <a:pt x="895" y="77"/>
                </a:cubicBezTo>
                <a:cubicBezTo>
                  <a:pt x="909" y="77"/>
                  <a:pt x="919" y="72"/>
                  <a:pt x="919" y="53"/>
                </a:cubicBezTo>
                <a:close/>
                <a:moveTo>
                  <a:pt x="1034" y="168"/>
                </a:moveTo>
                <a:cubicBezTo>
                  <a:pt x="1068" y="168"/>
                  <a:pt x="1068" y="168"/>
                  <a:pt x="1068" y="168"/>
                </a:cubicBezTo>
                <a:cubicBezTo>
                  <a:pt x="1068" y="0"/>
                  <a:pt x="1068" y="0"/>
                  <a:pt x="1068" y="0"/>
                </a:cubicBezTo>
                <a:cubicBezTo>
                  <a:pt x="1034" y="0"/>
                  <a:pt x="1034" y="0"/>
                  <a:pt x="1034" y="0"/>
                </a:cubicBezTo>
                <a:lnTo>
                  <a:pt x="1034" y="1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1" name="Afbeelding 10" descr="Afbeelding met tekening&#10;&#10;Automatisch gegenereerde beschrijving">
            <a:extLst>
              <a:ext uri="{FF2B5EF4-FFF2-40B4-BE49-F238E27FC236}">
                <a16:creationId xmlns:a16="http://schemas.microsoft.com/office/drawing/2014/main" id="{D182B187-74F0-4531-85F9-E8986C6D13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30" y="6215083"/>
            <a:ext cx="1920000" cy="720000"/>
          </a:xfrm>
          <a:prstGeom prst="rect">
            <a:avLst/>
          </a:prstGeom>
        </p:spPr>
      </p:pic>
      <p:sp>
        <p:nvSpPr>
          <p:cNvPr id="12" name="Titel 7">
            <a:extLst>
              <a:ext uri="{FF2B5EF4-FFF2-40B4-BE49-F238E27FC236}">
                <a16:creationId xmlns:a16="http://schemas.microsoft.com/office/drawing/2014/main" id="{328BB214-72BE-4CFB-993F-D5C53D569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36947" y="1682624"/>
            <a:ext cx="7200800" cy="1602360"/>
          </a:xfrm>
        </p:spPr>
        <p:txBody>
          <a:bodyPr/>
          <a:lstStyle/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13" name="Tijdelijke aanduiding voor tekst 4">
            <a:extLst>
              <a:ext uri="{FF2B5EF4-FFF2-40B4-BE49-F238E27FC236}">
                <a16:creationId xmlns:a16="http://schemas.microsoft.com/office/drawing/2014/main" id="{BE342D98-5FB5-494C-B832-52EB1484E8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36947" y="3429000"/>
            <a:ext cx="7200800" cy="1800225"/>
          </a:xfrm>
        </p:spPr>
        <p:txBody>
          <a:bodyPr/>
          <a:lstStyle>
            <a:lvl1pPr marL="0" indent="0">
              <a:lnSpc>
                <a:spcPct val="128000"/>
              </a:lnSpc>
              <a:buFontTx/>
              <a:buNone/>
              <a:defRPr sz="2000" b="0">
                <a:solidFill>
                  <a:schemeClr val="accent1"/>
                </a:solidFill>
              </a:defRPr>
            </a:lvl1pPr>
            <a:lvl2pPr marL="324000" indent="0"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2pPr>
            <a:lvl3pPr marL="648000" indent="0"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3pPr>
            <a:lvl4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4pPr>
            <a:lvl5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5pPr>
            <a:lvl6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6pPr>
            <a:lvl7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7pPr>
            <a:lvl8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8pPr>
            <a:lvl9pPr>
              <a:lnSpc>
                <a:spcPct val="128000"/>
              </a:lnSpc>
              <a:buFontTx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nl-NL"/>
              <a:t>[Tekst]</a:t>
            </a:r>
          </a:p>
        </p:txBody>
      </p:sp>
    </p:spTree>
    <p:extLst>
      <p:ext uri="{BB962C8B-B14F-4D97-AF65-F5344CB8AC3E}">
        <p14:creationId xmlns:p14="http://schemas.microsoft.com/office/powerpoint/2010/main" val="3507556745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psomm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0" name="Tijdelijke aanduiding voor tekst 14">
            <a:extLst>
              <a:ext uri="{FF2B5EF4-FFF2-40B4-BE49-F238E27FC236}">
                <a16:creationId xmlns:a16="http://schemas.microsoft.com/office/drawing/2014/main" id="{CF4FA3CB-123C-4776-8D52-F588CB1BF6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36947" y="1484784"/>
            <a:ext cx="5040559" cy="4993810"/>
          </a:xfrm>
        </p:spPr>
        <p:txBody>
          <a:bodyPr/>
          <a:lstStyle>
            <a:lvl1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</a:defRPr>
            </a:lvl1pPr>
            <a:lvl2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2pPr>
            <a:lvl3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3pPr>
            <a:lvl4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4pPr>
            <a:lvl5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[Opsomming]</a:t>
            </a:r>
          </a:p>
        </p:txBody>
      </p:sp>
      <p:sp>
        <p:nvSpPr>
          <p:cNvPr id="12" name="Tijdelijke aanduiding voor tekst 14">
            <a:extLst>
              <a:ext uri="{FF2B5EF4-FFF2-40B4-BE49-F238E27FC236}">
                <a16:creationId xmlns:a16="http://schemas.microsoft.com/office/drawing/2014/main" id="{5CA962DA-DC23-4F45-A544-1EC639AEA2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097340" y="1484785"/>
            <a:ext cx="5040559" cy="4993810"/>
          </a:xfrm>
        </p:spPr>
        <p:txBody>
          <a:bodyPr/>
          <a:lstStyle>
            <a:lvl1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</a:defRPr>
            </a:lvl1pPr>
            <a:lvl2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2pPr>
            <a:lvl3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3pPr>
            <a:lvl4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4pPr>
            <a:lvl5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[Opsomming]</a:t>
            </a:r>
          </a:p>
        </p:txBody>
      </p:sp>
      <p:sp>
        <p:nvSpPr>
          <p:cNvPr id="6" name="Tijdelijke aanduiding voor titel 1">
            <a:extLst>
              <a:ext uri="{FF2B5EF4-FFF2-40B4-BE49-F238E27FC236}">
                <a16:creationId xmlns:a16="http://schemas.microsoft.com/office/drawing/2014/main" id="{1F256B37-2E7E-4DD5-83B2-678715215AA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947" y="332657"/>
            <a:ext cx="10801199" cy="9361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noProof="1"/>
              <a:t>Klik om stijl te bewerken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336947" y="332657"/>
            <a:ext cx="10801200" cy="936104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 noProof="1"/>
              <a:t>[Titel]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</p:spTree>
    <p:extLst>
      <p:ext uri="{BB962C8B-B14F-4D97-AF65-F5344CB8AC3E}">
        <p14:creationId xmlns:p14="http://schemas.microsoft.com/office/powerpoint/2010/main" val="2858549372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9625F25-C6F3-4FD8-BA0F-DDA4551BEB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13211" y="3413461"/>
            <a:ext cx="6858594" cy="3444539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5DA2D79F-873B-401F-90BB-2885971B4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49" y="332657"/>
            <a:ext cx="10801198" cy="936104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34C78B0-E4FA-4009-AB95-09F85A37D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948" y="1484784"/>
            <a:ext cx="10801198" cy="504056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78453605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ussendia bergbeklim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" name="***Titel 1"/>
          <p:cNvSpPr>
            <a:spLocks noGrp="1"/>
          </p:cNvSpPr>
          <p:nvPr>
            <p:ph type="title" hasCustomPrompt="1"/>
          </p:nvPr>
        </p:nvSpPr>
        <p:spPr bwMode="gray">
          <a:xfrm>
            <a:off x="336947" y="692640"/>
            <a:ext cx="5040373" cy="2440080"/>
          </a:xfrm>
        </p:spPr>
        <p:txBody>
          <a:bodyPr/>
          <a:lstStyle>
            <a:lvl1pPr>
              <a:lnSpc>
                <a:spcPct val="11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noProof="1"/>
              <a:t>[Titel</a:t>
            </a:r>
            <a:br>
              <a:rPr lang="nl-NL" noProof="1"/>
            </a:br>
            <a:r>
              <a:rPr lang="nl-NL" noProof="1"/>
              <a:t>max.</a:t>
            </a:r>
            <a:br>
              <a:rPr lang="nl-NL" noProof="1"/>
            </a:br>
            <a:r>
              <a:rPr lang="nl-NL" noProof="1"/>
              <a:t>drie regels]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F88D112E-BC19-410F-B4AF-8442EA40F9F0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322050" y="5988057"/>
            <a:ext cx="492125" cy="490538"/>
            <a:chOff x="7132" y="3772"/>
            <a:chExt cx="310" cy="309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10B055E-52D5-443D-B691-878BD77ACC7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32" y="3772"/>
              <a:ext cx="310" cy="309"/>
            </a:xfrm>
            <a:prstGeom prst="rect">
              <a:avLst/>
            </a:prstGeom>
            <a:solidFill>
              <a:srgbClr val="201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1240B4C-78A5-47CC-86E4-1CF16D23F640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4" y="3847"/>
              <a:ext cx="82" cy="82"/>
            </a:xfrm>
            <a:custGeom>
              <a:avLst/>
              <a:gdLst>
                <a:gd name="T0" fmla="*/ 206 w 412"/>
                <a:gd name="T1" fmla="*/ 0 h 411"/>
                <a:gd name="T2" fmla="*/ 0 w 412"/>
                <a:gd name="T3" fmla="*/ 205 h 411"/>
                <a:gd name="T4" fmla="*/ 206 w 412"/>
                <a:gd name="T5" fmla="*/ 411 h 411"/>
                <a:gd name="T6" fmla="*/ 412 w 412"/>
                <a:gd name="T7" fmla="*/ 205 h 411"/>
                <a:gd name="T8" fmla="*/ 206 w 412"/>
                <a:gd name="T9" fmla="*/ 0 h 411"/>
                <a:gd name="T10" fmla="*/ 211 w 412"/>
                <a:gd name="T11" fmla="*/ 378 h 411"/>
                <a:gd name="T12" fmla="*/ 39 w 412"/>
                <a:gd name="T13" fmla="*/ 205 h 411"/>
                <a:gd name="T14" fmla="*/ 211 w 412"/>
                <a:gd name="T15" fmla="*/ 33 h 411"/>
                <a:gd name="T16" fmla="*/ 383 w 412"/>
                <a:gd name="T17" fmla="*/ 205 h 411"/>
                <a:gd name="T18" fmla="*/ 211 w 412"/>
                <a:gd name="T19" fmla="*/ 378 h 411"/>
                <a:gd name="T20" fmla="*/ 211 w 412"/>
                <a:gd name="T21" fmla="*/ 67 h 411"/>
                <a:gd name="T22" fmla="*/ 72 w 412"/>
                <a:gd name="T23" fmla="*/ 205 h 411"/>
                <a:gd name="T24" fmla="*/ 211 w 412"/>
                <a:gd name="T25" fmla="*/ 344 h 411"/>
                <a:gd name="T26" fmla="*/ 350 w 412"/>
                <a:gd name="T27" fmla="*/ 205 h 411"/>
                <a:gd name="T28" fmla="*/ 211 w 412"/>
                <a:gd name="T29" fmla="*/ 67 h 411"/>
                <a:gd name="T30" fmla="*/ 206 w 412"/>
                <a:gd name="T31" fmla="*/ 306 h 411"/>
                <a:gd name="T32" fmla="*/ 199 w 412"/>
                <a:gd name="T33" fmla="*/ 306 h 411"/>
                <a:gd name="T34" fmla="*/ 106 w 412"/>
                <a:gd name="T35" fmla="*/ 205 h 411"/>
                <a:gd name="T36" fmla="*/ 206 w 412"/>
                <a:gd name="T37" fmla="*/ 105 h 411"/>
                <a:gd name="T38" fmla="*/ 307 w 412"/>
                <a:gd name="T39" fmla="*/ 205 h 411"/>
                <a:gd name="T40" fmla="*/ 206 w 412"/>
                <a:gd name="T41" fmla="*/ 306 h 411"/>
                <a:gd name="T42" fmla="*/ 245 w 412"/>
                <a:gd name="T43" fmla="*/ 205 h 411"/>
                <a:gd name="T44" fmla="*/ 211 w 412"/>
                <a:gd name="T45" fmla="*/ 239 h 411"/>
                <a:gd name="T46" fmla="*/ 178 w 412"/>
                <a:gd name="T47" fmla="*/ 205 h 411"/>
                <a:gd name="T48" fmla="*/ 211 w 412"/>
                <a:gd name="T49" fmla="*/ 172 h 411"/>
                <a:gd name="T50" fmla="*/ 245 w 412"/>
                <a:gd name="T51" fmla="*/ 2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2" h="411">
                  <a:moveTo>
                    <a:pt x="206" y="0"/>
                  </a:moveTo>
                  <a:cubicBezTo>
                    <a:pt x="96" y="0"/>
                    <a:pt x="0" y="91"/>
                    <a:pt x="0" y="205"/>
                  </a:cubicBezTo>
                  <a:cubicBezTo>
                    <a:pt x="0" y="320"/>
                    <a:pt x="91" y="411"/>
                    <a:pt x="206" y="411"/>
                  </a:cubicBezTo>
                  <a:cubicBezTo>
                    <a:pt x="321" y="411"/>
                    <a:pt x="412" y="320"/>
                    <a:pt x="412" y="205"/>
                  </a:cubicBezTo>
                  <a:cubicBezTo>
                    <a:pt x="412" y="91"/>
                    <a:pt x="321" y="0"/>
                    <a:pt x="206" y="0"/>
                  </a:cubicBezTo>
                  <a:close/>
                  <a:moveTo>
                    <a:pt x="211" y="378"/>
                  </a:moveTo>
                  <a:cubicBezTo>
                    <a:pt x="115" y="378"/>
                    <a:pt x="39" y="301"/>
                    <a:pt x="39" y="205"/>
                  </a:cubicBezTo>
                  <a:cubicBezTo>
                    <a:pt x="39" y="110"/>
                    <a:pt x="115" y="33"/>
                    <a:pt x="211" y="33"/>
                  </a:cubicBezTo>
                  <a:cubicBezTo>
                    <a:pt x="307" y="33"/>
                    <a:pt x="383" y="110"/>
                    <a:pt x="383" y="205"/>
                  </a:cubicBezTo>
                  <a:cubicBezTo>
                    <a:pt x="383" y="301"/>
                    <a:pt x="307" y="378"/>
                    <a:pt x="211" y="378"/>
                  </a:cubicBezTo>
                  <a:close/>
                  <a:moveTo>
                    <a:pt x="211" y="67"/>
                  </a:moveTo>
                  <a:cubicBezTo>
                    <a:pt x="134" y="67"/>
                    <a:pt x="72" y="129"/>
                    <a:pt x="72" y="205"/>
                  </a:cubicBezTo>
                  <a:cubicBezTo>
                    <a:pt x="72" y="282"/>
                    <a:pt x="134" y="344"/>
                    <a:pt x="211" y="344"/>
                  </a:cubicBezTo>
                  <a:cubicBezTo>
                    <a:pt x="288" y="344"/>
                    <a:pt x="350" y="282"/>
                    <a:pt x="350" y="205"/>
                  </a:cubicBezTo>
                  <a:cubicBezTo>
                    <a:pt x="350" y="129"/>
                    <a:pt x="288" y="67"/>
                    <a:pt x="211" y="67"/>
                  </a:cubicBezTo>
                  <a:close/>
                  <a:moveTo>
                    <a:pt x="206" y="306"/>
                  </a:moveTo>
                  <a:cubicBezTo>
                    <a:pt x="204" y="306"/>
                    <a:pt x="201" y="306"/>
                    <a:pt x="199" y="306"/>
                  </a:cubicBezTo>
                  <a:cubicBezTo>
                    <a:pt x="149" y="306"/>
                    <a:pt x="106" y="260"/>
                    <a:pt x="106" y="205"/>
                  </a:cubicBezTo>
                  <a:cubicBezTo>
                    <a:pt x="106" y="148"/>
                    <a:pt x="154" y="105"/>
                    <a:pt x="206" y="105"/>
                  </a:cubicBezTo>
                  <a:cubicBezTo>
                    <a:pt x="264" y="105"/>
                    <a:pt x="307" y="153"/>
                    <a:pt x="307" y="205"/>
                  </a:cubicBezTo>
                  <a:cubicBezTo>
                    <a:pt x="307" y="263"/>
                    <a:pt x="259" y="306"/>
                    <a:pt x="206" y="306"/>
                  </a:cubicBezTo>
                  <a:close/>
                  <a:moveTo>
                    <a:pt x="245" y="205"/>
                  </a:moveTo>
                  <a:cubicBezTo>
                    <a:pt x="245" y="225"/>
                    <a:pt x="230" y="239"/>
                    <a:pt x="211" y="239"/>
                  </a:cubicBezTo>
                  <a:cubicBezTo>
                    <a:pt x="192" y="239"/>
                    <a:pt x="178" y="225"/>
                    <a:pt x="178" y="205"/>
                  </a:cubicBezTo>
                  <a:cubicBezTo>
                    <a:pt x="178" y="186"/>
                    <a:pt x="192" y="172"/>
                    <a:pt x="211" y="172"/>
                  </a:cubicBezTo>
                  <a:cubicBezTo>
                    <a:pt x="230" y="172"/>
                    <a:pt x="245" y="186"/>
                    <a:pt x="245" y="205"/>
                  </a:cubicBezTo>
                  <a:close/>
                </a:path>
              </a:pathLst>
            </a:custGeom>
            <a:solidFill>
              <a:srgbClr val="F1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BC58440-5548-460C-9708-FCAEA9FC4579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9" y="3970"/>
              <a:ext cx="213" cy="35"/>
            </a:xfrm>
            <a:custGeom>
              <a:avLst/>
              <a:gdLst>
                <a:gd name="T0" fmla="*/ 38 w 1068"/>
                <a:gd name="T1" fmla="*/ 0 h 173"/>
                <a:gd name="T2" fmla="*/ 81 w 1068"/>
                <a:gd name="T3" fmla="*/ 125 h 173"/>
                <a:gd name="T4" fmla="*/ 124 w 1068"/>
                <a:gd name="T5" fmla="*/ 0 h 173"/>
                <a:gd name="T6" fmla="*/ 96 w 1068"/>
                <a:gd name="T7" fmla="*/ 168 h 173"/>
                <a:gd name="T8" fmla="*/ 0 w 1068"/>
                <a:gd name="T9" fmla="*/ 0 h 173"/>
                <a:gd name="T10" fmla="*/ 225 w 1068"/>
                <a:gd name="T11" fmla="*/ 168 h 173"/>
                <a:gd name="T12" fmla="*/ 254 w 1068"/>
                <a:gd name="T13" fmla="*/ 0 h 173"/>
                <a:gd name="T14" fmla="*/ 349 w 1068"/>
                <a:gd name="T15" fmla="*/ 168 h 173"/>
                <a:gd name="T16" fmla="*/ 301 w 1068"/>
                <a:gd name="T17" fmla="*/ 129 h 173"/>
                <a:gd name="T18" fmla="*/ 287 w 1068"/>
                <a:gd name="T19" fmla="*/ 96 h 173"/>
                <a:gd name="T20" fmla="*/ 268 w 1068"/>
                <a:gd name="T21" fmla="*/ 43 h 173"/>
                <a:gd name="T22" fmla="*/ 249 w 1068"/>
                <a:gd name="T23" fmla="*/ 96 h 173"/>
                <a:gd name="T24" fmla="*/ 421 w 1068"/>
                <a:gd name="T25" fmla="*/ 0 h 173"/>
                <a:gd name="T26" fmla="*/ 541 w 1068"/>
                <a:gd name="T27" fmla="*/ 168 h 173"/>
                <a:gd name="T28" fmla="*/ 455 w 1068"/>
                <a:gd name="T29" fmla="*/ 134 h 173"/>
                <a:gd name="T30" fmla="*/ 421 w 1068"/>
                <a:gd name="T31" fmla="*/ 0 h 173"/>
                <a:gd name="T32" fmla="*/ 670 w 1068"/>
                <a:gd name="T33" fmla="*/ 173 h 173"/>
                <a:gd name="T34" fmla="*/ 670 w 1068"/>
                <a:gd name="T35" fmla="*/ 0 h 173"/>
                <a:gd name="T36" fmla="*/ 670 w 1068"/>
                <a:gd name="T37" fmla="*/ 34 h 173"/>
                <a:gd name="T38" fmla="*/ 670 w 1068"/>
                <a:gd name="T39" fmla="*/ 139 h 173"/>
                <a:gd name="T40" fmla="*/ 670 w 1068"/>
                <a:gd name="T41" fmla="*/ 34 h 173"/>
                <a:gd name="T42" fmla="*/ 957 w 1068"/>
                <a:gd name="T43" fmla="*/ 168 h 173"/>
                <a:gd name="T44" fmla="*/ 886 w 1068"/>
                <a:gd name="T45" fmla="*/ 105 h 173"/>
                <a:gd name="T46" fmla="*/ 852 w 1068"/>
                <a:gd name="T47" fmla="*/ 168 h 173"/>
                <a:gd name="T48" fmla="*/ 819 w 1068"/>
                <a:gd name="T49" fmla="*/ 0 h 173"/>
                <a:gd name="T50" fmla="*/ 957 w 1068"/>
                <a:gd name="T51" fmla="*/ 53 h 173"/>
                <a:gd name="T52" fmla="*/ 919 w 1068"/>
                <a:gd name="T53" fmla="*/ 53 h 173"/>
                <a:gd name="T54" fmla="*/ 852 w 1068"/>
                <a:gd name="T55" fmla="*/ 34 h 173"/>
                <a:gd name="T56" fmla="*/ 895 w 1068"/>
                <a:gd name="T57" fmla="*/ 77 h 173"/>
                <a:gd name="T58" fmla="*/ 1034 w 1068"/>
                <a:gd name="T59" fmla="*/ 168 h 173"/>
                <a:gd name="T60" fmla="*/ 1068 w 1068"/>
                <a:gd name="T61" fmla="*/ 0 h 173"/>
                <a:gd name="T62" fmla="*/ 1034 w 1068"/>
                <a:gd name="T63" fmla="*/ 1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8" h="173">
                  <a:moveTo>
                    <a:pt x="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6" y="105"/>
                    <a:pt x="76" y="120"/>
                    <a:pt x="81" y="125"/>
                  </a:cubicBezTo>
                  <a:cubicBezTo>
                    <a:pt x="81" y="120"/>
                    <a:pt x="86" y="105"/>
                    <a:pt x="91" y="9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0" y="0"/>
                  </a:lnTo>
                  <a:close/>
                  <a:moveTo>
                    <a:pt x="239" y="129"/>
                  </a:moveTo>
                  <a:cubicBezTo>
                    <a:pt x="225" y="168"/>
                    <a:pt x="225" y="168"/>
                    <a:pt x="225" y="168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16" y="168"/>
                    <a:pt x="316" y="168"/>
                    <a:pt x="316" y="168"/>
                  </a:cubicBezTo>
                  <a:cubicBezTo>
                    <a:pt x="301" y="129"/>
                    <a:pt x="301" y="129"/>
                    <a:pt x="301" y="129"/>
                  </a:cubicBezTo>
                  <a:lnTo>
                    <a:pt x="239" y="129"/>
                  </a:lnTo>
                  <a:close/>
                  <a:moveTo>
                    <a:pt x="287" y="96"/>
                  </a:moveTo>
                  <a:cubicBezTo>
                    <a:pt x="278" y="67"/>
                    <a:pt x="278" y="67"/>
                    <a:pt x="278" y="67"/>
                  </a:cubicBezTo>
                  <a:cubicBezTo>
                    <a:pt x="273" y="58"/>
                    <a:pt x="273" y="48"/>
                    <a:pt x="268" y="43"/>
                  </a:cubicBezTo>
                  <a:cubicBezTo>
                    <a:pt x="268" y="48"/>
                    <a:pt x="263" y="58"/>
                    <a:pt x="258" y="67"/>
                  </a:cubicBezTo>
                  <a:cubicBezTo>
                    <a:pt x="249" y="96"/>
                    <a:pt x="249" y="96"/>
                    <a:pt x="249" y="96"/>
                  </a:cubicBezTo>
                  <a:lnTo>
                    <a:pt x="287" y="96"/>
                  </a:lnTo>
                  <a:close/>
                  <a:moveTo>
                    <a:pt x="421" y="0"/>
                  </a:moveTo>
                  <a:cubicBezTo>
                    <a:pt x="421" y="168"/>
                    <a:pt x="421" y="168"/>
                    <a:pt x="421" y="168"/>
                  </a:cubicBezTo>
                  <a:cubicBezTo>
                    <a:pt x="541" y="168"/>
                    <a:pt x="541" y="168"/>
                    <a:pt x="541" y="168"/>
                  </a:cubicBezTo>
                  <a:cubicBezTo>
                    <a:pt x="541" y="134"/>
                    <a:pt x="541" y="134"/>
                    <a:pt x="541" y="134"/>
                  </a:cubicBezTo>
                  <a:cubicBezTo>
                    <a:pt x="455" y="134"/>
                    <a:pt x="455" y="134"/>
                    <a:pt x="455" y="134"/>
                  </a:cubicBezTo>
                  <a:cubicBezTo>
                    <a:pt x="455" y="0"/>
                    <a:pt x="455" y="0"/>
                    <a:pt x="455" y="0"/>
                  </a:cubicBezTo>
                  <a:lnTo>
                    <a:pt x="421" y="0"/>
                  </a:lnTo>
                  <a:close/>
                  <a:moveTo>
                    <a:pt x="742" y="86"/>
                  </a:moveTo>
                  <a:cubicBezTo>
                    <a:pt x="742" y="134"/>
                    <a:pt x="718" y="173"/>
                    <a:pt x="670" y="173"/>
                  </a:cubicBezTo>
                  <a:cubicBezTo>
                    <a:pt x="622" y="173"/>
                    <a:pt x="598" y="139"/>
                    <a:pt x="598" y="86"/>
                  </a:cubicBezTo>
                  <a:cubicBezTo>
                    <a:pt x="598" y="34"/>
                    <a:pt x="627" y="0"/>
                    <a:pt x="670" y="0"/>
                  </a:cubicBezTo>
                  <a:cubicBezTo>
                    <a:pt x="718" y="0"/>
                    <a:pt x="742" y="34"/>
                    <a:pt x="742" y="86"/>
                  </a:cubicBezTo>
                  <a:close/>
                  <a:moveTo>
                    <a:pt x="670" y="34"/>
                  </a:moveTo>
                  <a:cubicBezTo>
                    <a:pt x="641" y="34"/>
                    <a:pt x="632" y="58"/>
                    <a:pt x="632" y="86"/>
                  </a:cubicBezTo>
                  <a:cubicBezTo>
                    <a:pt x="632" y="115"/>
                    <a:pt x="641" y="139"/>
                    <a:pt x="670" y="139"/>
                  </a:cubicBezTo>
                  <a:cubicBezTo>
                    <a:pt x="699" y="139"/>
                    <a:pt x="708" y="115"/>
                    <a:pt x="708" y="86"/>
                  </a:cubicBezTo>
                  <a:cubicBezTo>
                    <a:pt x="708" y="53"/>
                    <a:pt x="699" y="34"/>
                    <a:pt x="670" y="34"/>
                  </a:cubicBezTo>
                  <a:close/>
                  <a:moveTo>
                    <a:pt x="924" y="101"/>
                  </a:moveTo>
                  <a:cubicBezTo>
                    <a:pt x="957" y="168"/>
                    <a:pt x="957" y="168"/>
                    <a:pt x="957" y="168"/>
                  </a:cubicBezTo>
                  <a:cubicBezTo>
                    <a:pt x="914" y="168"/>
                    <a:pt x="914" y="168"/>
                    <a:pt x="914" y="168"/>
                  </a:cubicBezTo>
                  <a:cubicBezTo>
                    <a:pt x="886" y="105"/>
                    <a:pt x="886" y="105"/>
                    <a:pt x="886" y="105"/>
                  </a:cubicBezTo>
                  <a:cubicBezTo>
                    <a:pt x="852" y="105"/>
                    <a:pt x="852" y="105"/>
                    <a:pt x="852" y="105"/>
                  </a:cubicBezTo>
                  <a:cubicBezTo>
                    <a:pt x="852" y="168"/>
                    <a:pt x="852" y="168"/>
                    <a:pt x="852" y="168"/>
                  </a:cubicBezTo>
                  <a:cubicBezTo>
                    <a:pt x="819" y="168"/>
                    <a:pt x="819" y="168"/>
                    <a:pt x="819" y="16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933" y="0"/>
                    <a:pt x="957" y="19"/>
                    <a:pt x="957" y="53"/>
                  </a:cubicBezTo>
                  <a:cubicBezTo>
                    <a:pt x="957" y="77"/>
                    <a:pt x="948" y="96"/>
                    <a:pt x="924" y="101"/>
                  </a:cubicBezTo>
                  <a:close/>
                  <a:moveTo>
                    <a:pt x="919" y="53"/>
                  </a:moveTo>
                  <a:cubicBezTo>
                    <a:pt x="919" y="38"/>
                    <a:pt x="909" y="34"/>
                    <a:pt x="895" y="34"/>
                  </a:cubicBezTo>
                  <a:cubicBezTo>
                    <a:pt x="852" y="34"/>
                    <a:pt x="852" y="34"/>
                    <a:pt x="852" y="34"/>
                  </a:cubicBezTo>
                  <a:cubicBezTo>
                    <a:pt x="852" y="77"/>
                    <a:pt x="852" y="77"/>
                    <a:pt x="852" y="77"/>
                  </a:cubicBezTo>
                  <a:cubicBezTo>
                    <a:pt x="895" y="77"/>
                    <a:pt x="895" y="77"/>
                    <a:pt x="895" y="77"/>
                  </a:cubicBezTo>
                  <a:cubicBezTo>
                    <a:pt x="909" y="77"/>
                    <a:pt x="919" y="72"/>
                    <a:pt x="919" y="53"/>
                  </a:cubicBezTo>
                  <a:close/>
                  <a:moveTo>
                    <a:pt x="1034" y="168"/>
                  </a:moveTo>
                  <a:cubicBezTo>
                    <a:pt x="1068" y="168"/>
                    <a:pt x="1068" y="168"/>
                    <a:pt x="1068" y="168"/>
                  </a:cubicBezTo>
                  <a:cubicBezTo>
                    <a:pt x="1068" y="0"/>
                    <a:pt x="1068" y="0"/>
                    <a:pt x="1068" y="0"/>
                  </a:cubicBezTo>
                  <a:cubicBezTo>
                    <a:pt x="1034" y="0"/>
                    <a:pt x="1034" y="0"/>
                    <a:pt x="1034" y="0"/>
                  </a:cubicBezTo>
                  <a:lnTo>
                    <a:pt x="103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44665820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ussendia schaatsco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1" cy="68580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" name="***Titel 1"/>
          <p:cNvSpPr>
            <a:spLocks noGrp="1"/>
          </p:cNvSpPr>
          <p:nvPr>
            <p:ph type="title" hasCustomPrompt="1"/>
          </p:nvPr>
        </p:nvSpPr>
        <p:spPr bwMode="gray">
          <a:xfrm>
            <a:off x="336947" y="692696"/>
            <a:ext cx="5040560" cy="2440188"/>
          </a:xfrm>
        </p:spPr>
        <p:txBody>
          <a:bodyPr/>
          <a:lstStyle>
            <a:lvl1pPr>
              <a:lnSpc>
                <a:spcPct val="11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noProof="1"/>
              <a:t>[Titel</a:t>
            </a:r>
            <a:br>
              <a:rPr lang="nl-NL" noProof="1"/>
            </a:br>
            <a:r>
              <a:rPr lang="nl-NL" noProof="1"/>
              <a:t>max.</a:t>
            </a:r>
            <a:br>
              <a:rPr lang="nl-NL" noProof="1"/>
            </a:br>
            <a:r>
              <a:rPr lang="nl-NL" noProof="1"/>
              <a:t>drie regels]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7319647C-98B3-46F5-BC02-0A6F7481BB68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322050" y="5988057"/>
            <a:ext cx="492125" cy="490538"/>
            <a:chOff x="7132" y="3772"/>
            <a:chExt cx="310" cy="309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216DB176-6C02-4D3B-8C9A-CF8CBE76BC6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32" y="3772"/>
              <a:ext cx="310" cy="309"/>
            </a:xfrm>
            <a:prstGeom prst="rect">
              <a:avLst/>
            </a:prstGeom>
            <a:solidFill>
              <a:srgbClr val="201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37A599B-734D-4018-9646-07F6B825E31D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4" y="3847"/>
              <a:ext cx="82" cy="82"/>
            </a:xfrm>
            <a:custGeom>
              <a:avLst/>
              <a:gdLst>
                <a:gd name="T0" fmla="*/ 206 w 412"/>
                <a:gd name="T1" fmla="*/ 0 h 411"/>
                <a:gd name="T2" fmla="*/ 0 w 412"/>
                <a:gd name="T3" fmla="*/ 205 h 411"/>
                <a:gd name="T4" fmla="*/ 206 w 412"/>
                <a:gd name="T5" fmla="*/ 411 h 411"/>
                <a:gd name="T6" fmla="*/ 412 w 412"/>
                <a:gd name="T7" fmla="*/ 205 h 411"/>
                <a:gd name="T8" fmla="*/ 206 w 412"/>
                <a:gd name="T9" fmla="*/ 0 h 411"/>
                <a:gd name="T10" fmla="*/ 211 w 412"/>
                <a:gd name="T11" fmla="*/ 378 h 411"/>
                <a:gd name="T12" fmla="*/ 39 w 412"/>
                <a:gd name="T13" fmla="*/ 205 h 411"/>
                <a:gd name="T14" fmla="*/ 211 w 412"/>
                <a:gd name="T15" fmla="*/ 33 h 411"/>
                <a:gd name="T16" fmla="*/ 383 w 412"/>
                <a:gd name="T17" fmla="*/ 205 h 411"/>
                <a:gd name="T18" fmla="*/ 211 w 412"/>
                <a:gd name="T19" fmla="*/ 378 h 411"/>
                <a:gd name="T20" fmla="*/ 211 w 412"/>
                <a:gd name="T21" fmla="*/ 67 h 411"/>
                <a:gd name="T22" fmla="*/ 72 w 412"/>
                <a:gd name="T23" fmla="*/ 205 h 411"/>
                <a:gd name="T24" fmla="*/ 211 w 412"/>
                <a:gd name="T25" fmla="*/ 344 h 411"/>
                <a:gd name="T26" fmla="*/ 350 w 412"/>
                <a:gd name="T27" fmla="*/ 205 h 411"/>
                <a:gd name="T28" fmla="*/ 211 w 412"/>
                <a:gd name="T29" fmla="*/ 67 h 411"/>
                <a:gd name="T30" fmla="*/ 206 w 412"/>
                <a:gd name="T31" fmla="*/ 306 h 411"/>
                <a:gd name="T32" fmla="*/ 199 w 412"/>
                <a:gd name="T33" fmla="*/ 306 h 411"/>
                <a:gd name="T34" fmla="*/ 106 w 412"/>
                <a:gd name="T35" fmla="*/ 205 h 411"/>
                <a:gd name="T36" fmla="*/ 206 w 412"/>
                <a:gd name="T37" fmla="*/ 105 h 411"/>
                <a:gd name="T38" fmla="*/ 307 w 412"/>
                <a:gd name="T39" fmla="*/ 205 h 411"/>
                <a:gd name="T40" fmla="*/ 206 w 412"/>
                <a:gd name="T41" fmla="*/ 306 h 411"/>
                <a:gd name="T42" fmla="*/ 245 w 412"/>
                <a:gd name="T43" fmla="*/ 205 h 411"/>
                <a:gd name="T44" fmla="*/ 211 w 412"/>
                <a:gd name="T45" fmla="*/ 239 h 411"/>
                <a:gd name="T46" fmla="*/ 178 w 412"/>
                <a:gd name="T47" fmla="*/ 205 h 411"/>
                <a:gd name="T48" fmla="*/ 211 w 412"/>
                <a:gd name="T49" fmla="*/ 172 h 411"/>
                <a:gd name="T50" fmla="*/ 245 w 412"/>
                <a:gd name="T51" fmla="*/ 2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2" h="411">
                  <a:moveTo>
                    <a:pt x="206" y="0"/>
                  </a:moveTo>
                  <a:cubicBezTo>
                    <a:pt x="96" y="0"/>
                    <a:pt x="0" y="91"/>
                    <a:pt x="0" y="205"/>
                  </a:cubicBezTo>
                  <a:cubicBezTo>
                    <a:pt x="0" y="320"/>
                    <a:pt x="91" y="411"/>
                    <a:pt x="206" y="411"/>
                  </a:cubicBezTo>
                  <a:cubicBezTo>
                    <a:pt x="321" y="411"/>
                    <a:pt x="412" y="320"/>
                    <a:pt x="412" y="205"/>
                  </a:cubicBezTo>
                  <a:cubicBezTo>
                    <a:pt x="412" y="91"/>
                    <a:pt x="321" y="0"/>
                    <a:pt x="206" y="0"/>
                  </a:cubicBezTo>
                  <a:close/>
                  <a:moveTo>
                    <a:pt x="211" y="378"/>
                  </a:moveTo>
                  <a:cubicBezTo>
                    <a:pt x="115" y="378"/>
                    <a:pt x="39" y="301"/>
                    <a:pt x="39" y="205"/>
                  </a:cubicBezTo>
                  <a:cubicBezTo>
                    <a:pt x="39" y="110"/>
                    <a:pt x="115" y="33"/>
                    <a:pt x="211" y="33"/>
                  </a:cubicBezTo>
                  <a:cubicBezTo>
                    <a:pt x="307" y="33"/>
                    <a:pt x="383" y="110"/>
                    <a:pt x="383" y="205"/>
                  </a:cubicBezTo>
                  <a:cubicBezTo>
                    <a:pt x="383" y="301"/>
                    <a:pt x="307" y="378"/>
                    <a:pt x="211" y="378"/>
                  </a:cubicBezTo>
                  <a:close/>
                  <a:moveTo>
                    <a:pt x="211" y="67"/>
                  </a:moveTo>
                  <a:cubicBezTo>
                    <a:pt x="134" y="67"/>
                    <a:pt x="72" y="129"/>
                    <a:pt x="72" y="205"/>
                  </a:cubicBezTo>
                  <a:cubicBezTo>
                    <a:pt x="72" y="282"/>
                    <a:pt x="134" y="344"/>
                    <a:pt x="211" y="344"/>
                  </a:cubicBezTo>
                  <a:cubicBezTo>
                    <a:pt x="288" y="344"/>
                    <a:pt x="350" y="282"/>
                    <a:pt x="350" y="205"/>
                  </a:cubicBezTo>
                  <a:cubicBezTo>
                    <a:pt x="350" y="129"/>
                    <a:pt x="288" y="67"/>
                    <a:pt x="211" y="67"/>
                  </a:cubicBezTo>
                  <a:close/>
                  <a:moveTo>
                    <a:pt x="206" y="306"/>
                  </a:moveTo>
                  <a:cubicBezTo>
                    <a:pt x="204" y="306"/>
                    <a:pt x="201" y="306"/>
                    <a:pt x="199" y="306"/>
                  </a:cubicBezTo>
                  <a:cubicBezTo>
                    <a:pt x="149" y="306"/>
                    <a:pt x="106" y="260"/>
                    <a:pt x="106" y="205"/>
                  </a:cubicBezTo>
                  <a:cubicBezTo>
                    <a:pt x="106" y="148"/>
                    <a:pt x="154" y="105"/>
                    <a:pt x="206" y="105"/>
                  </a:cubicBezTo>
                  <a:cubicBezTo>
                    <a:pt x="264" y="105"/>
                    <a:pt x="307" y="153"/>
                    <a:pt x="307" y="205"/>
                  </a:cubicBezTo>
                  <a:cubicBezTo>
                    <a:pt x="307" y="263"/>
                    <a:pt x="259" y="306"/>
                    <a:pt x="206" y="306"/>
                  </a:cubicBezTo>
                  <a:close/>
                  <a:moveTo>
                    <a:pt x="245" y="205"/>
                  </a:moveTo>
                  <a:cubicBezTo>
                    <a:pt x="245" y="225"/>
                    <a:pt x="230" y="239"/>
                    <a:pt x="211" y="239"/>
                  </a:cubicBezTo>
                  <a:cubicBezTo>
                    <a:pt x="192" y="239"/>
                    <a:pt x="178" y="225"/>
                    <a:pt x="178" y="205"/>
                  </a:cubicBezTo>
                  <a:cubicBezTo>
                    <a:pt x="178" y="186"/>
                    <a:pt x="192" y="172"/>
                    <a:pt x="211" y="172"/>
                  </a:cubicBezTo>
                  <a:cubicBezTo>
                    <a:pt x="230" y="172"/>
                    <a:pt x="245" y="186"/>
                    <a:pt x="245" y="205"/>
                  </a:cubicBezTo>
                  <a:close/>
                </a:path>
              </a:pathLst>
            </a:custGeom>
            <a:solidFill>
              <a:srgbClr val="F1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76877B6-1EEE-4B50-B782-FB45456B6A22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9" y="3970"/>
              <a:ext cx="213" cy="35"/>
            </a:xfrm>
            <a:custGeom>
              <a:avLst/>
              <a:gdLst>
                <a:gd name="T0" fmla="*/ 38 w 1068"/>
                <a:gd name="T1" fmla="*/ 0 h 173"/>
                <a:gd name="T2" fmla="*/ 81 w 1068"/>
                <a:gd name="T3" fmla="*/ 125 h 173"/>
                <a:gd name="T4" fmla="*/ 124 w 1068"/>
                <a:gd name="T5" fmla="*/ 0 h 173"/>
                <a:gd name="T6" fmla="*/ 96 w 1068"/>
                <a:gd name="T7" fmla="*/ 168 h 173"/>
                <a:gd name="T8" fmla="*/ 0 w 1068"/>
                <a:gd name="T9" fmla="*/ 0 h 173"/>
                <a:gd name="T10" fmla="*/ 225 w 1068"/>
                <a:gd name="T11" fmla="*/ 168 h 173"/>
                <a:gd name="T12" fmla="*/ 254 w 1068"/>
                <a:gd name="T13" fmla="*/ 0 h 173"/>
                <a:gd name="T14" fmla="*/ 349 w 1068"/>
                <a:gd name="T15" fmla="*/ 168 h 173"/>
                <a:gd name="T16" fmla="*/ 301 w 1068"/>
                <a:gd name="T17" fmla="*/ 129 h 173"/>
                <a:gd name="T18" fmla="*/ 287 w 1068"/>
                <a:gd name="T19" fmla="*/ 96 h 173"/>
                <a:gd name="T20" fmla="*/ 268 w 1068"/>
                <a:gd name="T21" fmla="*/ 43 h 173"/>
                <a:gd name="T22" fmla="*/ 249 w 1068"/>
                <a:gd name="T23" fmla="*/ 96 h 173"/>
                <a:gd name="T24" fmla="*/ 421 w 1068"/>
                <a:gd name="T25" fmla="*/ 0 h 173"/>
                <a:gd name="T26" fmla="*/ 541 w 1068"/>
                <a:gd name="T27" fmla="*/ 168 h 173"/>
                <a:gd name="T28" fmla="*/ 455 w 1068"/>
                <a:gd name="T29" fmla="*/ 134 h 173"/>
                <a:gd name="T30" fmla="*/ 421 w 1068"/>
                <a:gd name="T31" fmla="*/ 0 h 173"/>
                <a:gd name="T32" fmla="*/ 670 w 1068"/>
                <a:gd name="T33" fmla="*/ 173 h 173"/>
                <a:gd name="T34" fmla="*/ 670 w 1068"/>
                <a:gd name="T35" fmla="*/ 0 h 173"/>
                <a:gd name="T36" fmla="*/ 670 w 1068"/>
                <a:gd name="T37" fmla="*/ 34 h 173"/>
                <a:gd name="T38" fmla="*/ 670 w 1068"/>
                <a:gd name="T39" fmla="*/ 139 h 173"/>
                <a:gd name="T40" fmla="*/ 670 w 1068"/>
                <a:gd name="T41" fmla="*/ 34 h 173"/>
                <a:gd name="T42" fmla="*/ 957 w 1068"/>
                <a:gd name="T43" fmla="*/ 168 h 173"/>
                <a:gd name="T44" fmla="*/ 886 w 1068"/>
                <a:gd name="T45" fmla="*/ 105 h 173"/>
                <a:gd name="T46" fmla="*/ 852 w 1068"/>
                <a:gd name="T47" fmla="*/ 168 h 173"/>
                <a:gd name="T48" fmla="*/ 819 w 1068"/>
                <a:gd name="T49" fmla="*/ 0 h 173"/>
                <a:gd name="T50" fmla="*/ 957 w 1068"/>
                <a:gd name="T51" fmla="*/ 53 h 173"/>
                <a:gd name="T52" fmla="*/ 919 w 1068"/>
                <a:gd name="T53" fmla="*/ 53 h 173"/>
                <a:gd name="T54" fmla="*/ 852 w 1068"/>
                <a:gd name="T55" fmla="*/ 34 h 173"/>
                <a:gd name="T56" fmla="*/ 895 w 1068"/>
                <a:gd name="T57" fmla="*/ 77 h 173"/>
                <a:gd name="T58" fmla="*/ 1034 w 1068"/>
                <a:gd name="T59" fmla="*/ 168 h 173"/>
                <a:gd name="T60" fmla="*/ 1068 w 1068"/>
                <a:gd name="T61" fmla="*/ 0 h 173"/>
                <a:gd name="T62" fmla="*/ 1034 w 1068"/>
                <a:gd name="T63" fmla="*/ 1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8" h="173">
                  <a:moveTo>
                    <a:pt x="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6" y="105"/>
                    <a:pt x="76" y="120"/>
                    <a:pt x="81" y="125"/>
                  </a:cubicBezTo>
                  <a:cubicBezTo>
                    <a:pt x="81" y="120"/>
                    <a:pt x="86" y="105"/>
                    <a:pt x="91" y="9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0" y="0"/>
                  </a:lnTo>
                  <a:close/>
                  <a:moveTo>
                    <a:pt x="239" y="129"/>
                  </a:moveTo>
                  <a:cubicBezTo>
                    <a:pt x="225" y="168"/>
                    <a:pt x="225" y="168"/>
                    <a:pt x="225" y="168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16" y="168"/>
                    <a:pt x="316" y="168"/>
                    <a:pt x="316" y="168"/>
                  </a:cubicBezTo>
                  <a:cubicBezTo>
                    <a:pt x="301" y="129"/>
                    <a:pt x="301" y="129"/>
                    <a:pt x="301" y="129"/>
                  </a:cubicBezTo>
                  <a:lnTo>
                    <a:pt x="239" y="129"/>
                  </a:lnTo>
                  <a:close/>
                  <a:moveTo>
                    <a:pt x="287" y="96"/>
                  </a:moveTo>
                  <a:cubicBezTo>
                    <a:pt x="278" y="67"/>
                    <a:pt x="278" y="67"/>
                    <a:pt x="278" y="67"/>
                  </a:cubicBezTo>
                  <a:cubicBezTo>
                    <a:pt x="273" y="58"/>
                    <a:pt x="273" y="48"/>
                    <a:pt x="268" y="43"/>
                  </a:cubicBezTo>
                  <a:cubicBezTo>
                    <a:pt x="268" y="48"/>
                    <a:pt x="263" y="58"/>
                    <a:pt x="258" y="67"/>
                  </a:cubicBezTo>
                  <a:cubicBezTo>
                    <a:pt x="249" y="96"/>
                    <a:pt x="249" y="96"/>
                    <a:pt x="249" y="96"/>
                  </a:cubicBezTo>
                  <a:lnTo>
                    <a:pt x="287" y="96"/>
                  </a:lnTo>
                  <a:close/>
                  <a:moveTo>
                    <a:pt x="421" y="0"/>
                  </a:moveTo>
                  <a:cubicBezTo>
                    <a:pt x="421" y="168"/>
                    <a:pt x="421" y="168"/>
                    <a:pt x="421" y="168"/>
                  </a:cubicBezTo>
                  <a:cubicBezTo>
                    <a:pt x="541" y="168"/>
                    <a:pt x="541" y="168"/>
                    <a:pt x="541" y="168"/>
                  </a:cubicBezTo>
                  <a:cubicBezTo>
                    <a:pt x="541" y="134"/>
                    <a:pt x="541" y="134"/>
                    <a:pt x="541" y="134"/>
                  </a:cubicBezTo>
                  <a:cubicBezTo>
                    <a:pt x="455" y="134"/>
                    <a:pt x="455" y="134"/>
                    <a:pt x="455" y="134"/>
                  </a:cubicBezTo>
                  <a:cubicBezTo>
                    <a:pt x="455" y="0"/>
                    <a:pt x="455" y="0"/>
                    <a:pt x="455" y="0"/>
                  </a:cubicBezTo>
                  <a:lnTo>
                    <a:pt x="421" y="0"/>
                  </a:lnTo>
                  <a:close/>
                  <a:moveTo>
                    <a:pt x="742" y="86"/>
                  </a:moveTo>
                  <a:cubicBezTo>
                    <a:pt x="742" y="134"/>
                    <a:pt x="718" y="173"/>
                    <a:pt x="670" y="173"/>
                  </a:cubicBezTo>
                  <a:cubicBezTo>
                    <a:pt x="622" y="173"/>
                    <a:pt x="598" y="139"/>
                    <a:pt x="598" y="86"/>
                  </a:cubicBezTo>
                  <a:cubicBezTo>
                    <a:pt x="598" y="34"/>
                    <a:pt x="627" y="0"/>
                    <a:pt x="670" y="0"/>
                  </a:cubicBezTo>
                  <a:cubicBezTo>
                    <a:pt x="718" y="0"/>
                    <a:pt x="742" y="34"/>
                    <a:pt x="742" y="86"/>
                  </a:cubicBezTo>
                  <a:close/>
                  <a:moveTo>
                    <a:pt x="670" y="34"/>
                  </a:moveTo>
                  <a:cubicBezTo>
                    <a:pt x="641" y="34"/>
                    <a:pt x="632" y="58"/>
                    <a:pt x="632" y="86"/>
                  </a:cubicBezTo>
                  <a:cubicBezTo>
                    <a:pt x="632" y="115"/>
                    <a:pt x="641" y="139"/>
                    <a:pt x="670" y="139"/>
                  </a:cubicBezTo>
                  <a:cubicBezTo>
                    <a:pt x="699" y="139"/>
                    <a:pt x="708" y="115"/>
                    <a:pt x="708" y="86"/>
                  </a:cubicBezTo>
                  <a:cubicBezTo>
                    <a:pt x="708" y="53"/>
                    <a:pt x="699" y="34"/>
                    <a:pt x="670" y="34"/>
                  </a:cubicBezTo>
                  <a:close/>
                  <a:moveTo>
                    <a:pt x="924" y="101"/>
                  </a:moveTo>
                  <a:cubicBezTo>
                    <a:pt x="957" y="168"/>
                    <a:pt x="957" y="168"/>
                    <a:pt x="957" y="168"/>
                  </a:cubicBezTo>
                  <a:cubicBezTo>
                    <a:pt x="914" y="168"/>
                    <a:pt x="914" y="168"/>
                    <a:pt x="914" y="168"/>
                  </a:cubicBezTo>
                  <a:cubicBezTo>
                    <a:pt x="886" y="105"/>
                    <a:pt x="886" y="105"/>
                    <a:pt x="886" y="105"/>
                  </a:cubicBezTo>
                  <a:cubicBezTo>
                    <a:pt x="852" y="105"/>
                    <a:pt x="852" y="105"/>
                    <a:pt x="852" y="105"/>
                  </a:cubicBezTo>
                  <a:cubicBezTo>
                    <a:pt x="852" y="168"/>
                    <a:pt x="852" y="168"/>
                    <a:pt x="852" y="168"/>
                  </a:cubicBezTo>
                  <a:cubicBezTo>
                    <a:pt x="819" y="168"/>
                    <a:pt x="819" y="168"/>
                    <a:pt x="819" y="16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933" y="0"/>
                    <a:pt x="957" y="19"/>
                    <a:pt x="957" y="53"/>
                  </a:cubicBezTo>
                  <a:cubicBezTo>
                    <a:pt x="957" y="77"/>
                    <a:pt x="948" y="96"/>
                    <a:pt x="924" y="101"/>
                  </a:cubicBezTo>
                  <a:close/>
                  <a:moveTo>
                    <a:pt x="919" y="53"/>
                  </a:moveTo>
                  <a:cubicBezTo>
                    <a:pt x="919" y="38"/>
                    <a:pt x="909" y="34"/>
                    <a:pt x="895" y="34"/>
                  </a:cubicBezTo>
                  <a:cubicBezTo>
                    <a:pt x="852" y="34"/>
                    <a:pt x="852" y="34"/>
                    <a:pt x="852" y="34"/>
                  </a:cubicBezTo>
                  <a:cubicBezTo>
                    <a:pt x="852" y="77"/>
                    <a:pt x="852" y="77"/>
                    <a:pt x="852" y="77"/>
                  </a:cubicBezTo>
                  <a:cubicBezTo>
                    <a:pt x="895" y="77"/>
                    <a:pt x="895" y="77"/>
                    <a:pt x="895" y="77"/>
                  </a:cubicBezTo>
                  <a:cubicBezTo>
                    <a:pt x="909" y="77"/>
                    <a:pt x="919" y="72"/>
                    <a:pt x="919" y="53"/>
                  </a:cubicBezTo>
                  <a:close/>
                  <a:moveTo>
                    <a:pt x="1034" y="168"/>
                  </a:moveTo>
                  <a:cubicBezTo>
                    <a:pt x="1068" y="168"/>
                    <a:pt x="1068" y="168"/>
                    <a:pt x="1068" y="168"/>
                  </a:cubicBezTo>
                  <a:cubicBezTo>
                    <a:pt x="1068" y="0"/>
                    <a:pt x="1068" y="0"/>
                    <a:pt x="1068" y="0"/>
                  </a:cubicBezTo>
                  <a:cubicBezTo>
                    <a:pt x="1034" y="0"/>
                    <a:pt x="1034" y="0"/>
                    <a:pt x="1034" y="0"/>
                  </a:cubicBezTo>
                  <a:lnTo>
                    <a:pt x="103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18793985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ussendia D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1" cy="68580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512BF406-6712-4DC8-A381-2E00753E77FC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322050" y="5988057"/>
            <a:ext cx="492125" cy="490538"/>
            <a:chOff x="7132" y="3772"/>
            <a:chExt cx="310" cy="309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496C9D58-F4B0-4278-B96A-75F468A628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32" y="3772"/>
              <a:ext cx="310" cy="309"/>
            </a:xfrm>
            <a:prstGeom prst="rect">
              <a:avLst/>
            </a:prstGeom>
            <a:solidFill>
              <a:srgbClr val="201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98108BAD-0840-4AF0-A6C8-66E614335803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4" y="3847"/>
              <a:ext cx="82" cy="82"/>
            </a:xfrm>
            <a:custGeom>
              <a:avLst/>
              <a:gdLst>
                <a:gd name="T0" fmla="*/ 206 w 412"/>
                <a:gd name="T1" fmla="*/ 0 h 411"/>
                <a:gd name="T2" fmla="*/ 0 w 412"/>
                <a:gd name="T3" fmla="*/ 205 h 411"/>
                <a:gd name="T4" fmla="*/ 206 w 412"/>
                <a:gd name="T5" fmla="*/ 411 h 411"/>
                <a:gd name="T6" fmla="*/ 412 w 412"/>
                <a:gd name="T7" fmla="*/ 205 h 411"/>
                <a:gd name="T8" fmla="*/ 206 w 412"/>
                <a:gd name="T9" fmla="*/ 0 h 411"/>
                <a:gd name="T10" fmla="*/ 211 w 412"/>
                <a:gd name="T11" fmla="*/ 378 h 411"/>
                <a:gd name="T12" fmla="*/ 39 w 412"/>
                <a:gd name="T13" fmla="*/ 205 h 411"/>
                <a:gd name="T14" fmla="*/ 211 w 412"/>
                <a:gd name="T15" fmla="*/ 33 h 411"/>
                <a:gd name="T16" fmla="*/ 383 w 412"/>
                <a:gd name="T17" fmla="*/ 205 h 411"/>
                <a:gd name="T18" fmla="*/ 211 w 412"/>
                <a:gd name="T19" fmla="*/ 378 h 411"/>
                <a:gd name="T20" fmla="*/ 211 w 412"/>
                <a:gd name="T21" fmla="*/ 67 h 411"/>
                <a:gd name="T22" fmla="*/ 72 w 412"/>
                <a:gd name="T23" fmla="*/ 205 h 411"/>
                <a:gd name="T24" fmla="*/ 211 w 412"/>
                <a:gd name="T25" fmla="*/ 344 h 411"/>
                <a:gd name="T26" fmla="*/ 350 w 412"/>
                <a:gd name="T27" fmla="*/ 205 h 411"/>
                <a:gd name="T28" fmla="*/ 211 w 412"/>
                <a:gd name="T29" fmla="*/ 67 h 411"/>
                <a:gd name="T30" fmla="*/ 206 w 412"/>
                <a:gd name="T31" fmla="*/ 306 h 411"/>
                <a:gd name="T32" fmla="*/ 199 w 412"/>
                <a:gd name="T33" fmla="*/ 306 h 411"/>
                <a:gd name="T34" fmla="*/ 106 w 412"/>
                <a:gd name="T35" fmla="*/ 205 h 411"/>
                <a:gd name="T36" fmla="*/ 206 w 412"/>
                <a:gd name="T37" fmla="*/ 105 h 411"/>
                <a:gd name="T38" fmla="*/ 307 w 412"/>
                <a:gd name="T39" fmla="*/ 205 h 411"/>
                <a:gd name="T40" fmla="*/ 206 w 412"/>
                <a:gd name="T41" fmla="*/ 306 h 411"/>
                <a:gd name="T42" fmla="*/ 245 w 412"/>
                <a:gd name="T43" fmla="*/ 205 h 411"/>
                <a:gd name="T44" fmla="*/ 211 w 412"/>
                <a:gd name="T45" fmla="*/ 239 h 411"/>
                <a:gd name="T46" fmla="*/ 178 w 412"/>
                <a:gd name="T47" fmla="*/ 205 h 411"/>
                <a:gd name="T48" fmla="*/ 211 w 412"/>
                <a:gd name="T49" fmla="*/ 172 h 411"/>
                <a:gd name="T50" fmla="*/ 245 w 412"/>
                <a:gd name="T51" fmla="*/ 2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2" h="411">
                  <a:moveTo>
                    <a:pt x="206" y="0"/>
                  </a:moveTo>
                  <a:cubicBezTo>
                    <a:pt x="96" y="0"/>
                    <a:pt x="0" y="91"/>
                    <a:pt x="0" y="205"/>
                  </a:cubicBezTo>
                  <a:cubicBezTo>
                    <a:pt x="0" y="320"/>
                    <a:pt x="91" y="411"/>
                    <a:pt x="206" y="411"/>
                  </a:cubicBezTo>
                  <a:cubicBezTo>
                    <a:pt x="321" y="411"/>
                    <a:pt x="412" y="320"/>
                    <a:pt x="412" y="205"/>
                  </a:cubicBezTo>
                  <a:cubicBezTo>
                    <a:pt x="412" y="91"/>
                    <a:pt x="321" y="0"/>
                    <a:pt x="206" y="0"/>
                  </a:cubicBezTo>
                  <a:close/>
                  <a:moveTo>
                    <a:pt x="211" y="378"/>
                  </a:moveTo>
                  <a:cubicBezTo>
                    <a:pt x="115" y="378"/>
                    <a:pt x="39" y="301"/>
                    <a:pt x="39" y="205"/>
                  </a:cubicBezTo>
                  <a:cubicBezTo>
                    <a:pt x="39" y="110"/>
                    <a:pt x="115" y="33"/>
                    <a:pt x="211" y="33"/>
                  </a:cubicBezTo>
                  <a:cubicBezTo>
                    <a:pt x="307" y="33"/>
                    <a:pt x="383" y="110"/>
                    <a:pt x="383" y="205"/>
                  </a:cubicBezTo>
                  <a:cubicBezTo>
                    <a:pt x="383" y="301"/>
                    <a:pt x="307" y="378"/>
                    <a:pt x="211" y="378"/>
                  </a:cubicBezTo>
                  <a:close/>
                  <a:moveTo>
                    <a:pt x="211" y="67"/>
                  </a:moveTo>
                  <a:cubicBezTo>
                    <a:pt x="134" y="67"/>
                    <a:pt x="72" y="129"/>
                    <a:pt x="72" y="205"/>
                  </a:cubicBezTo>
                  <a:cubicBezTo>
                    <a:pt x="72" y="282"/>
                    <a:pt x="134" y="344"/>
                    <a:pt x="211" y="344"/>
                  </a:cubicBezTo>
                  <a:cubicBezTo>
                    <a:pt x="288" y="344"/>
                    <a:pt x="350" y="282"/>
                    <a:pt x="350" y="205"/>
                  </a:cubicBezTo>
                  <a:cubicBezTo>
                    <a:pt x="350" y="129"/>
                    <a:pt x="288" y="67"/>
                    <a:pt x="211" y="67"/>
                  </a:cubicBezTo>
                  <a:close/>
                  <a:moveTo>
                    <a:pt x="206" y="306"/>
                  </a:moveTo>
                  <a:cubicBezTo>
                    <a:pt x="204" y="306"/>
                    <a:pt x="201" y="306"/>
                    <a:pt x="199" y="306"/>
                  </a:cubicBezTo>
                  <a:cubicBezTo>
                    <a:pt x="149" y="306"/>
                    <a:pt x="106" y="260"/>
                    <a:pt x="106" y="205"/>
                  </a:cubicBezTo>
                  <a:cubicBezTo>
                    <a:pt x="106" y="148"/>
                    <a:pt x="154" y="105"/>
                    <a:pt x="206" y="105"/>
                  </a:cubicBezTo>
                  <a:cubicBezTo>
                    <a:pt x="264" y="105"/>
                    <a:pt x="307" y="153"/>
                    <a:pt x="307" y="205"/>
                  </a:cubicBezTo>
                  <a:cubicBezTo>
                    <a:pt x="307" y="263"/>
                    <a:pt x="259" y="306"/>
                    <a:pt x="206" y="306"/>
                  </a:cubicBezTo>
                  <a:close/>
                  <a:moveTo>
                    <a:pt x="245" y="205"/>
                  </a:moveTo>
                  <a:cubicBezTo>
                    <a:pt x="245" y="225"/>
                    <a:pt x="230" y="239"/>
                    <a:pt x="211" y="239"/>
                  </a:cubicBezTo>
                  <a:cubicBezTo>
                    <a:pt x="192" y="239"/>
                    <a:pt x="178" y="225"/>
                    <a:pt x="178" y="205"/>
                  </a:cubicBezTo>
                  <a:cubicBezTo>
                    <a:pt x="178" y="186"/>
                    <a:pt x="192" y="172"/>
                    <a:pt x="211" y="172"/>
                  </a:cubicBezTo>
                  <a:cubicBezTo>
                    <a:pt x="230" y="172"/>
                    <a:pt x="245" y="186"/>
                    <a:pt x="245" y="205"/>
                  </a:cubicBezTo>
                  <a:close/>
                </a:path>
              </a:pathLst>
            </a:custGeom>
            <a:solidFill>
              <a:srgbClr val="F1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4336F14A-DEBA-4998-9294-F2870DD82821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9" y="3970"/>
              <a:ext cx="213" cy="35"/>
            </a:xfrm>
            <a:custGeom>
              <a:avLst/>
              <a:gdLst>
                <a:gd name="T0" fmla="*/ 38 w 1068"/>
                <a:gd name="T1" fmla="*/ 0 h 173"/>
                <a:gd name="T2" fmla="*/ 81 w 1068"/>
                <a:gd name="T3" fmla="*/ 125 h 173"/>
                <a:gd name="T4" fmla="*/ 124 w 1068"/>
                <a:gd name="T5" fmla="*/ 0 h 173"/>
                <a:gd name="T6" fmla="*/ 96 w 1068"/>
                <a:gd name="T7" fmla="*/ 168 h 173"/>
                <a:gd name="T8" fmla="*/ 0 w 1068"/>
                <a:gd name="T9" fmla="*/ 0 h 173"/>
                <a:gd name="T10" fmla="*/ 225 w 1068"/>
                <a:gd name="T11" fmla="*/ 168 h 173"/>
                <a:gd name="T12" fmla="*/ 254 w 1068"/>
                <a:gd name="T13" fmla="*/ 0 h 173"/>
                <a:gd name="T14" fmla="*/ 349 w 1068"/>
                <a:gd name="T15" fmla="*/ 168 h 173"/>
                <a:gd name="T16" fmla="*/ 301 w 1068"/>
                <a:gd name="T17" fmla="*/ 129 h 173"/>
                <a:gd name="T18" fmla="*/ 287 w 1068"/>
                <a:gd name="T19" fmla="*/ 96 h 173"/>
                <a:gd name="T20" fmla="*/ 268 w 1068"/>
                <a:gd name="T21" fmla="*/ 43 h 173"/>
                <a:gd name="T22" fmla="*/ 249 w 1068"/>
                <a:gd name="T23" fmla="*/ 96 h 173"/>
                <a:gd name="T24" fmla="*/ 421 w 1068"/>
                <a:gd name="T25" fmla="*/ 0 h 173"/>
                <a:gd name="T26" fmla="*/ 541 w 1068"/>
                <a:gd name="T27" fmla="*/ 168 h 173"/>
                <a:gd name="T28" fmla="*/ 455 w 1068"/>
                <a:gd name="T29" fmla="*/ 134 h 173"/>
                <a:gd name="T30" fmla="*/ 421 w 1068"/>
                <a:gd name="T31" fmla="*/ 0 h 173"/>
                <a:gd name="T32" fmla="*/ 670 w 1068"/>
                <a:gd name="T33" fmla="*/ 173 h 173"/>
                <a:gd name="T34" fmla="*/ 670 w 1068"/>
                <a:gd name="T35" fmla="*/ 0 h 173"/>
                <a:gd name="T36" fmla="*/ 670 w 1068"/>
                <a:gd name="T37" fmla="*/ 34 h 173"/>
                <a:gd name="T38" fmla="*/ 670 w 1068"/>
                <a:gd name="T39" fmla="*/ 139 h 173"/>
                <a:gd name="T40" fmla="*/ 670 w 1068"/>
                <a:gd name="T41" fmla="*/ 34 h 173"/>
                <a:gd name="T42" fmla="*/ 957 w 1068"/>
                <a:gd name="T43" fmla="*/ 168 h 173"/>
                <a:gd name="T44" fmla="*/ 886 w 1068"/>
                <a:gd name="T45" fmla="*/ 105 h 173"/>
                <a:gd name="T46" fmla="*/ 852 w 1068"/>
                <a:gd name="T47" fmla="*/ 168 h 173"/>
                <a:gd name="T48" fmla="*/ 819 w 1068"/>
                <a:gd name="T49" fmla="*/ 0 h 173"/>
                <a:gd name="T50" fmla="*/ 957 w 1068"/>
                <a:gd name="T51" fmla="*/ 53 h 173"/>
                <a:gd name="T52" fmla="*/ 919 w 1068"/>
                <a:gd name="T53" fmla="*/ 53 h 173"/>
                <a:gd name="T54" fmla="*/ 852 w 1068"/>
                <a:gd name="T55" fmla="*/ 34 h 173"/>
                <a:gd name="T56" fmla="*/ 895 w 1068"/>
                <a:gd name="T57" fmla="*/ 77 h 173"/>
                <a:gd name="T58" fmla="*/ 1034 w 1068"/>
                <a:gd name="T59" fmla="*/ 168 h 173"/>
                <a:gd name="T60" fmla="*/ 1068 w 1068"/>
                <a:gd name="T61" fmla="*/ 0 h 173"/>
                <a:gd name="T62" fmla="*/ 1034 w 1068"/>
                <a:gd name="T63" fmla="*/ 1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8" h="173">
                  <a:moveTo>
                    <a:pt x="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6" y="105"/>
                    <a:pt x="76" y="120"/>
                    <a:pt x="81" y="125"/>
                  </a:cubicBezTo>
                  <a:cubicBezTo>
                    <a:pt x="81" y="120"/>
                    <a:pt x="86" y="105"/>
                    <a:pt x="91" y="9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0" y="0"/>
                  </a:lnTo>
                  <a:close/>
                  <a:moveTo>
                    <a:pt x="239" y="129"/>
                  </a:moveTo>
                  <a:cubicBezTo>
                    <a:pt x="225" y="168"/>
                    <a:pt x="225" y="168"/>
                    <a:pt x="225" y="168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16" y="168"/>
                    <a:pt x="316" y="168"/>
                    <a:pt x="316" y="168"/>
                  </a:cubicBezTo>
                  <a:cubicBezTo>
                    <a:pt x="301" y="129"/>
                    <a:pt x="301" y="129"/>
                    <a:pt x="301" y="129"/>
                  </a:cubicBezTo>
                  <a:lnTo>
                    <a:pt x="239" y="129"/>
                  </a:lnTo>
                  <a:close/>
                  <a:moveTo>
                    <a:pt x="287" y="96"/>
                  </a:moveTo>
                  <a:cubicBezTo>
                    <a:pt x="278" y="67"/>
                    <a:pt x="278" y="67"/>
                    <a:pt x="278" y="67"/>
                  </a:cubicBezTo>
                  <a:cubicBezTo>
                    <a:pt x="273" y="58"/>
                    <a:pt x="273" y="48"/>
                    <a:pt x="268" y="43"/>
                  </a:cubicBezTo>
                  <a:cubicBezTo>
                    <a:pt x="268" y="48"/>
                    <a:pt x="263" y="58"/>
                    <a:pt x="258" y="67"/>
                  </a:cubicBezTo>
                  <a:cubicBezTo>
                    <a:pt x="249" y="96"/>
                    <a:pt x="249" y="96"/>
                    <a:pt x="249" y="96"/>
                  </a:cubicBezTo>
                  <a:lnTo>
                    <a:pt x="287" y="96"/>
                  </a:lnTo>
                  <a:close/>
                  <a:moveTo>
                    <a:pt x="421" y="0"/>
                  </a:moveTo>
                  <a:cubicBezTo>
                    <a:pt x="421" y="168"/>
                    <a:pt x="421" y="168"/>
                    <a:pt x="421" y="168"/>
                  </a:cubicBezTo>
                  <a:cubicBezTo>
                    <a:pt x="541" y="168"/>
                    <a:pt x="541" y="168"/>
                    <a:pt x="541" y="168"/>
                  </a:cubicBezTo>
                  <a:cubicBezTo>
                    <a:pt x="541" y="134"/>
                    <a:pt x="541" y="134"/>
                    <a:pt x="541" y="134"/>
                  </a:cubicBezTo>
                  <a:cubicBezTo>
                    <a:pt x="455" y="134"/>
                    <a:pt x="455" y="134"/>
                    <a:pt x="455" y="134"/>
                  </a:cubicBezTo>
                  <a:cubicBezTo>
                    <a:pt x="455" y="0"/>
                    <a:pt x="455" y="0"/>
                    <a:pt x="455" y="0"/>
                  </a:cubicBezTo>
                  <a:lnTo>
                    <a:pt x="421" y="0"/>
                  </a:lnTo>
                  <a:close/>
                  <a:moveTo>
                    <a:pt x="742" y="86"/>
                  </a:moveTo>
                  <a:cubicBezTo>
                    <a:pt x="742" y="134"/>
                    <a:pt x="718" y="173"/>
                    <a:pt x="670" y="173"/>
                  </a:cubicBezTo>
                  <a:cubicBezTo>
                    <a:pt x="622" y="173"/>
                    <a:pt x="598" y="139"/>
                    <a:pt x="598" y="86"/>
                  </a:cubicBezTo>
                  <a:cubicBezTo>
                    <a:pt x="598" y="34"/>
                    <a:pt x="627" y="0"/>
                    <a:pt x="670" y="0"/>
                  </a:cubicBezTo>
                  <a:cubicBezTo>
                    <a:pt x="718" y="0"/>
                    <a:pt x="742" y="34"/>
                    <a:pt x="742" y="86"/>
                  </a:cubicBezTo>
                  <a:close/>
                  <a:moveTo>
                    <a:pt x="670" y="34"/>
                  </a:moveTo>
                  <a:cubicBezTo>
                    <a:pt x="641" y="34"/>
                    <a:pt x="632" y="58"/>
                    <a:pt x="632" y="86"/>
                  </a:cubicBezTo>
                  <a:cubicBezTo>
                    <a:pt x="632" y="115"/>
                    <a:pt x="641" y="139"/>
                    <a:pt x="670" y="139"/>
                  </a:cubicBezTo>
                  <a:cubicBezTo>
                    <a:pt x="699" y="139"/>
                    <a:pt x="708" y="115"/>
                    <a:pt x="708" y="86"/>
                  </a:cubicBezTo>
                  <a:cubicBezTo>
                    <a:pt x="708" y="53"/>
                    <a:pt x="699" y="34"/>
                    <a:pt x="670" y="34"/>
                  </a:cubicBezTo>
                  <a:close/>
                  <a:moveTo>
                    <a:pt x="924" y="101"/>
                  </a:moveTo>
                  <a:cubicBezTo>
                    <a:pt x="957" y="168"/>
                    <a:pt x="957" y="168"/>
                    <a:pt x="957" y="168"/>
                  </a:cubicBezTo>
                  <a:cubicBezTo>
                    <a:pt x="914" y="168"/>
                    <a:pt x="914" y="168"/>
                    <a:pt x="914" y="168"/>
                  </a:cubicBezTo>
                  <a:cubicBezTo>
                    <a:pt x="886" y="105"/>
                    <a:pt x="886" y="105"/>
                    <a:pt x="886" y="105"/>
                  </a:cubicBezTo>
                  <a:cubicBezTo>
                    <a:pt x="852" y="105"/>
                    <a:pt x="852" y="105"/>
                    <a:pt x="852" y="105"/>
                  </a:cubicBezTo>
                  <a:cubicBezTo>
                    <a:pt x="852" y="168"/>
                    <a:pt x="852" y="168"/>
                    <a:pt x="852" y="168"/>
                  </a:cubicBezTo>
                  <a:cubicBezTo>
                    <a:pt x="819" y="168"/>
                    <a:pt x="819" y="168"/>
                    <a:pt x="819" y="16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933" y="0"/>
                    <a:pt x="957" y="19"/>
                    <a:pt x="957" y="53"/>
                  </a:cubicBezTo>
                  <a:cubicBezTo>
                    <a:pt x="957" y="77"/>
                    <a:pt x="948" y="96"/>
                    <a:pt x="924" y="101"/>
                  </a:cubicBezTo>
                  <a:close/>
                  <a:moveTo>
                    <a:pt x="919" y="53"/>
                  </a:moveTo>
                  <a:cubicBezTo>
                    <a:pt x="919" y="38"/>
                    <a:pt x="909" y="34"/>
                    <a:pt x="895" y="34"/>
                  </a:cubicBezTo>
                  <a:cubicBezTo>
                    <a:pt x="852" y="34"/>
                    <a:pt x="852" y="34"/>
                    <a:pt x="852" y="34"/>
                  </a:cubicBezTo>
                  <a:cubicBezTo>
                    <a:pt x="852" y="77"/>
                    <a:pt x="852" y="77"/>
                    <a:pt x="852" y="77"/>
                  </a:cubicBezTo>
                  <a:cubicBezTo>
                    <a:pt x="895" y="77"/>
                    <a:pt x="895" y="77"/>
                    <a:pt x="895" y="77"/>
                  </a:cubicBezTo>
                  <a:cubicBezTo>
                    <a:pt x="909" y="77"/>
                    <a:pt x="919" y="72"/>
                    <a:pt x="919" y="53"/>
                  </a:cubicBezTo>
                  <a:close/>
                  <a:moveTo>
                    <a:pt x="1034" y="168"/>
                  </a:moveTo>
                  <a:cubicBezTo>
                    <a:pt x="1068" y="168"/>
                    <a:pt x="1068" y="168"/>
                    <a:pt x="1068" y="168"/>
                  </a:cubicBezTo>
                  <a:cubicBezTo>
                    <a:pt x="1068" y="0"/>
                    <a:pt x="1068" y="0"/>
                    <a:pt x="1068" y="0"/>
                  </a:cubicBezTo>
                  <a:cubicBezTo>
                    <a:pt x="1034" y="0"/>
                    <a:pt x="1034" y="0"/>
                    <a:pt x="1034" y="0"/>
                  </a:cubicBezTo>
                  <a:lnTo>
                    <a:pt x="103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2" name="***Titel 1"/>
          <p:cNvSpPr>
            <a:spLocks noGrp="1"/>
          </p:cNvSpPr>
          <p:nvPr>
            <p:ph type="title" hasCustomPrompt="1"/>
          </p:nvPr>
        </p:nvSpPr>
        <p:spPr bwMode="gray">
          <a:xfrm>
            <a:off x="336947" y="692696"/>
            <a:ext cx="5040560" cy="2440188"/>
          </a:xfrm>
        </p:spPr>
        <p:txBody>
          <a:bodyPr/>
          <a:lstStyle>
            <a:lvl1pPr>
              <a:lnSpc>
                <a:spcPct val="11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noProof="1"/>
              <a:t>[Titel</a:t>
            </a:r>
            <a:br>
              <a:rPr lang="nl-NL" noProof="1"/>
            </a:br>
            <a:r>
              <a:rPr lang="nl-NL" noProof="1"/>
              <a:t>max.</a:t>
            </a:r>
            <a:br>
              <a:rPr lang="nl-NL" noProof="1"/>
            </a:br>
            <a:r>
              <a:rPr lang="nl-NL" noProof="1"/>
              <a:t>drie regels]</a:t>
            </a:r>
          </a:p>
        </p:txBody>
      </p:sp>
    </p:spTree>
    <p:extLst>
      <p:ext uri="{BB962C8B-B14F-4D97-AF65-F5344CB8AC3E}">
        <p14:creationId xmlns:p14="http://schemas.microsoft.com/office/powerpoint/2010/main" val="2074736454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2003173-C327-4D85-AA95-8E3F76EB1C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4" y="0"/>
            <a:ext cx="12192001" cy="68580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369907" y="332657"/>
            <a:ext cx="6353253" cy="936104"/>
          </a:xfrm>
        </p:spPr>
        <p:txBody>
          <a:bodyPr anchor="t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CA997C4F-B697-45A3-B7FE-BAC5E5B220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6946" y="1601418"/>
            <a:ext cx="6353253" cy="4429965"/>
          </a:xfrm>
        </p:spPr>
        <p:txBody>
          <a:bodyPr/>
          <a:lstStyle>
            <a:lvl1pPr marL="216000" indent="-216000">
              <a:lnSpc>
                <a:spcPct val="126000"/>
              </a:lnSpc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1pPr>
            <a:lvl2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2pPr>
            <a:lvl3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3pPr>
            <a:lvl4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4pPr>
            <a:lvl5pPr marL="216000" indent="-216000">
              <a:lnSpc>
                <a:spcPct val="126000"/>
              </a:lnSpc>
              <a:buClr>
                <a:schemeClr val="accent1"/>
              </a:buClr>
              <a:buSzPct val="107000"/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[Agenda punten]</a:t>
            </a:r>
          </a:p>
          <a:p>
            <a:pPr lvl="0"/>
            <a:endParaRPr lang="nl-NL"/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85FEAEE7-3513-4B04-BDA2-06F92EA51792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366103" y="332656"/>
            <a:ext cx="492125" cy="490538"/>
            <a:chOff x="7132" y="3772"/>
            <a:chExt cx="310" cy="309"/>
          </a:xfrm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24C8CB05-DFD8-4847-A66B-833CB7D657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32" y="3772"/>
              <a:ext cx="310" cy="309"/>
            </a:xfrm>
            <a:prstGeom prst="rect">
              <a:avLst/>
            </a:prstGeom>
            <a:solidFill>
              <a:srgbClr val="201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DE8C9E05-2236-41E2-8231-60F40A967F97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4" y="3847"/>
              <a:ext cx="82" cy="82"/>
            </a:xfrm>
            <a:custGeom>
              <a:avLst/>
              <a:gdLst>
                <a:gd name="T0" fmla="*/ 206 w 412"/>
                <a:gd name="T1" fmla="*/ 0 h 411"/>
                <a:gd name="T2" fmla="*/ 0 w 412"/>
                <a:gd name="T3" fmla="*/ 205 h 411"/>
                <a:gd name="T4" fmla="*/ 206 w 412"/>
                <a:gd name="T5" fmla="*/ 411 h 411"/>
                <a:gd name="T6" fmla="*/ 412 w 412"/>
                <a:gd name="T7" fmla="*/ 205 h 411"/>
                <a:gd name="T8" fmla="*/ 206 w 412"/>
                <a:gd name="T9" fmla="*/ 0 h 411"/>
                <a:gd name="T10" fmla="*/ 211 w 412"/>
                <a:gd name="T11" fmla="*/ 378 h 411"/>
                <a:gd name="T12" fmla="*/ 39 w 412"/>
                <a:gd name="T13" fmla="*/ 205 h 411"/>
                <a:gd name="T14" fmla="*/ 211 w 412"/>
                <a:gd name="T15" fmla="*/ 33 h 411"/>
                <a:gd name="T16" fmla="*/ 383 w 412"/>
                <a:gd name="T17" fmla="*/ 205 h 411"/>
                <a:gd name="T18" fmla="*/ 211 w 412"/>
                <a:gd name="T19" fmla="*/ 378 h 411"/>
                <a:gd name="T20" fmla="*/ 211 w 412"/>
                <a:gd name="T21" fmla="*/ 67 h 411"/>
                <a:gd name="T22" fmla="*/ 72 w 412"/>
                <a:gd name="T23" fmla="*/ 205 h 411"/>
                <a:gd name="T24" fmla="*/ 211 w 412"/>
                <a:gd name="T25" fmla="*/ 344 h 411"/>
                <a:gd name="T26" fmla="*/ 350 w 412"/>
                <a:gd name="T27" fmla="*/ 205 h 411"/>
                <a:gd name="T28" fmla="*/ 211 w 412"/>
                <a:gd name="T29" fmla="*/ 67 h 411"/>
                <a:gd name="T30" fmla="*/ 206 w 412"/>
                <a:gd name="T31" fmla="*/ 306 h 411"/>
                <a:gd name="T32" fmla="*/ 199 w 412"/>
                <a:gd name="T33" fmla="*/ 306 h 411"/>
                <a:gd name="T34" fmla="*/ 106 w 412"/>
                <a:gd name="T35" fmla="*/ 205 h 411"/>
                <a:gd name="T36" fmla="*/ 206 w 412"/>
                <a:gd name="T37" fmla="*/ 105 h 411"/>
                <a:gd name="T38" fmla="*/ 307 w 412"/>
                <a:gd name="T39" fmla="*/ 205 h 411"/>
                <a:gd name="T40" fmla="*/ 206 w 412"/>
                <a:gd name="T41" fmla="*/ 306 h 411"/>
                <a:gd name="T42" fmla="*/ 245 w 412"/>
                <a:gd name="T43" fmla="*/ 205 h 411"/>
                <a:gd name="T44" fmla="*/ 211 w 412"/>
                <a:gd name="T45" fmla="*/ 239 h 411"/>
                <a:gd name="T46" fmla="*/ 178 w 412"/>
                <a:gd name="T47" fmla="*/ 205 h 411"/>
                <a:gd name="T48" fmla="*/ 211 w 412"/>
                <a:gd name="T49" fmla="*/ 172 h 411"/>
                <a:gd name="T50" fmla="*/ 245 w 412"/>
                <a:gd name="T51" fmla="*/ 2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2" h="411">
                  <a:moveTo>
                    <a:pt x="206" y="0"/>
                  </a:moveTo>
                  <a:cubicBezTo>
                    <a:pt x="96" y="0"/>
                    <a:pt x="0" y="91"/>
                    <a:pt x="0" y="205"/>
                  </a:cubicBezTo>
                  <a:cubicBezTo>
                    <a:pt x="0" y="320"/>
                    <a:pt x="91" y="411"/>
                    <a:pt x="206" y="411"/>
                  </a:cubicBezTo>
                  <a:cubicBezTo>
                    <a:pt x="321" y="411"/>
                    <a:pt x="412" y="320"/>
                    <a:pt x="412" y="205"/>
                  </a:cubicBezTo>
                  <a:cubicBezTo>
                    <a:pt x="412" y="91"/>
                    <a:pt x="321" y="0"/>
                    <a:pt x="206" y="0"/>
                  </a:cubicBezTo>
                  <a:close/>
                  <a:moveTo>
                    <a:pt x="211" y="378"/>
                  </a:moveTo>
                  <a:cubicBezTo>
                    <a:pt x="115" y="378"/>
                    <a:pt x="39" y="301"/>
                    <a:pt x="39" y="205"/>
                  </a:cubicBezTo>
                  <a:cubicBezTo>
                    <a:pt x="39" y="110"/>
                    <a:pt x="115" y="33"/>
                    <a:pt x="211" y="33"/>
                  </a:cubicBezTo>
                  <a:cubicBezTo>
                    <a:pt x="307" y="33"/>
                    <a:pt x="383" y="110"/>
                    <a:pt x="383" y="205"/>
                  </a:cubicBezTo>
                  <a:cubicBezTo>
                    <a:pt x="383" y="301"/>
                    <a:pt x="307" y="378"/>
                    <a:pt x="211" y="378"/>
                  </a:cubicBezTo>
                  <a:close/>
                  <a:moveTo>
                    <a:pt x="211" y="67"/>
                  </a:moveTo>
                  <a:cubicBezTo>
                    <a:pt x="134" y="67"/>
                    <a:pt x="72" y="129"/>
                    <a:pt x="72" y="205"/>
                  </a:cubicBezTo>
                  <a:cubicBezTo>
                    <a:pt x="72" y="282"/>
                    <a:pt x="134" y="344"/>
                    <a:pt x="211" y="344"/>
                  </a:cubicBezTo>
                  <a:cubicBezTo>
                    <a:pt x="288" y="344"/>
                    <a:pt x="350" y="282"/>
                    <a:pt x="350" y="205"/>
                  </a:cubicBezTo>
                  <a:cubicBezTo>
                    <a:pt x="350" y="129"/>
                    <a:pt x="288" y="67"/>
                    <a:pt x="211" y="67"/>
                  </a:cubicBezTo>
                  <a:close/>
                  <a:moveTo>
                    <a:pt x="206" y="306"/>
                  </a:moveTo>
                  <a:cubicBezTo>
                    <a:pt x="204" y="306"/>
                    <a:pt x="201" y="306"/>
                    <a:pt x="199" y="306"/>
                  </a:cubicBezTo>
                  <a:cubicBezTo>
                    <a:pt x="149" y="306"/>
                    <a:pt x="106" y="260"/>
                    <a:pt x="106" y="205"/>
                  </a:cubicBezTo>
                  <a:cubicBezTo>
                    <a:pt x="106" y="148"/>
                    <a:pt x="154" y="105"/>
                    <a:pt x="206" y="105"/>
                  </a:cubicBezTo>
                  <a:cubicBezTo>
                    <a:pt x="264" y="105"/>
                    <a:pt x="307" y="153"/>
                    <a:pt x="307" y="205"/>
                  </a:cubicBezTo>
                  <a:cubicBezTo>
                    <a:pt x="307" y="263"/>
                    <a:pt x="259" y="306"/>
                    <a:pt x="206" y="306"/>
                  </a:cubicBezTo>
                  <a:close/>
                  <a:moveTo>
                    <a:pt x="245" y="205"/>
                  </a:moveTo>
                  <a:cubicBezTo>
                    <a:pt x="245" y="225"/>
                    <a:pt x="230" y="239"/>
                    <a:pt x="211" y="239"/>
                  </a:cubicBezTo>
                  <a:cubicBezTo>
                    <a:pt x="192" y="239"/>
                    <a:pt x="178" y="225"/>
                    <a:pt x="178" y="205"/>
                  </a:cubicBezTo>
                  <a:cubicBezTo>
                    <a:pt x="178" y="186"/>
                    <a:pt x="192" y="172"/>
                    <a:pt x="211" y="172"/>
                  </a:cubicBezTo>
                  <a:cubicBezTo>
                    <a:pt x="230" y="172"/>
                    <a:pt x="245" y="186"/>
                    <a:pt x="245" y="205"/>
                  </a:cubicBezTo>
                  <a:close/>
                </a:path>
              </a:pathLst>
            </a:custGeom>
            <a:solidFill>
              <a:srgbClr val="F1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C87383-02BB-4030-81DE-87CE512EC7D2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9" y="3970"/>
              <a:ext cx="213" cy="35"/>
            </a:xfrm>
            <a:custGeom>
              <a:avLst/>
              <a:gdLst>
                <a:gd name="T0" fmla="*/ 38 w 1068"/>
                <a:gd name="T1" fmla="*/ 0 h 173"/>
                <a:gd name="T2" fmla="*/ 81 w 1068"/>
                <a:gd name="T3" fmla="*/ 125 h 173"/>
                <a:gd name="T4" fmla="*/ 124 w 1068"/>
                <a:gd name="T5" fmla="*/ 0 h 173"/>
                <a:gd name="T6" fmla="*/ 96 w 1068"/>
                <a:gd name="T7" fmla="*/ 168 h 173"/>
                <a:gd name="T8" fmla="*/ 0 w 1068"/>
                <a:gd name="T9" fmla="*/ 0 h 173"/>
                <a:gd name="T10" fmla="*/ 225 w 1068"/>
                <a:gd name="T11" fmla="*/ 168 h 173"/>
                <a:gd name="T12" fmla="*/ 254 w 1068"/>
                <a:gd name="T13" fmla="*/ 0 h 173"/>
                <a:gd name="T14" fmla="*/ 349 w 1068"/>
                <a:gd name="T15" fmla="*/ 168 h 173"/>
                <a:gd name="T16" fmla="*/ 301 w 1068"/>
                <a:gd name="T17" fmla="*/ 129 h 173"/>
                <a:gd name="T18" fmla="*/ 287 w 1068"/>
                <a:gd name="T19" fmla="*/ 96 h 173"/>
                <a:gd name="T20" fmla="*/ 268 w 1068"/>
                <a:gd name="T21" fmla="*/ 43 h 173"/>
                <a:gd name="T22" fmla="*/ 249 w 1068"/>
                <a:gd name="T23" fmla="*/ 96 h 173"/>
                <a:gd name="T24" fmla="*/ 421 w 1068"/>
                <a:gd name="T25" fmla="*/ 0 h 173"/>
                <a:gd name="T26" fmla="*/ 541 w 1068"/>
                <a:gd name="T27" fmla="*/ 168 h 173"/>
                <a:gd name="T28" fmla="*/ 455 w 1068"/>
                <a:gd name="T29" fmla="*/ 134 h 173"/>
                <a:gd name="T30" fmla="*/ 421 w 1068"/>
                <a:gd name="T31" fmla="*/ 0 h 173"/>
                <a:gd name="T32" fmla="*/ 670 w 1068"/>
                <a:gd name="T33" fmla="*/ 173 h 173"/>
                <a:gd name="T34" fmla="*/ 670 w 1068"/>
                <a:gd name="T35" fmla="*/ 0 h 173"/>
                <a:gd name="T36" fmla="*/ 670 w 1068"/>
                <a:gd name="T37" fmla="*/ 34 h 173"/>
                <a:gd name="T38" fmla="*/ 670 w 1068"/>
                <a:gd name="T39" fmla="*/ 139 h 173"/>
                <a:gd name="T40" fmla="*/ 670 w 1068"/>
                <a:gd name="T41" fmla="*/ 34 h 173"/>
                <a:gd name="T42" fmla="*/ 957 w 1068"/>
                <a:gd name="T43" fmla="*/ 168 h 173"/>
                <a:gd name="T44" fmla="*/ 886 w 1068"/>
                <a:gd name="T45" fmla="*/ 105 h 173"/>
                <a:gd name="T46" fmla="*/ 852 w 1068"/>
                <a:gd name="T47" fmla="*/ 168 h 173"/>
                <a:gd name="T48" fmla="*/ 819 w 1068"/>
                <a:gd name="T49" fmla="*/ 0 h 173"/>
                <a:gd name="T50" fmla="*/ 957 w 1068"/>
                <a:gd name="T51" fmla="*/ 53 h 173"/>
                <a:gd name="T52" fmla="*/ 919 w 1068"/>
                <a:gd name="T53" fmla="*/ 53 h 173"/>
                <a:gd name="T54" fmla="*/ 852 w 1068"/>
                <a:gd name="T55" fmla="*/ 34 h 173"/>
                <a:gd name="T56" fmla="*/ 895 w 1068"/>
                <a:gd name="T57" fmla="*/ 77 h 173"/>
                <a:gd name="T58" fmla="*/ 1034 w 1068"/>
                <a:gd name="T59" fmla="*/ 168 h 173"/>
                <a:gd name="T60" fmla="*/ 1068 w 1068"/>
                <a:gd name="T61" fmla="*/ 0 h 173"/>
                <a:gd name="T62" fmla="*/ 1034 w 1068"/>
                <a:gd name="T63" fmla="*/ 1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8" h="173">
                  <a:moveTo>
                    <a:pt x="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6" y="105"/>
                    <a:pt x="76" y="120"/>
                    <a:pt x="81" y="125"/>
                  </a:cubicBezTo>
                  <a:cubicBezTo>
                    <a:pt x="81" y="120"/>
                    <a:pt x="86" y="105"/>
                    <a:pt x="91" y="9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0" y="0"/>
                  </a:lnTo>
                  <a:close/>
                  <a:moveTo>
                    <a:pt x="239" y="129"/>
                  </a:moveTo>
                  <a:cubicBezTo>
                    <a:pt x="225" y="168"/>
                    <a:pt x="225" y="168"/>
                    <a:pt x="225" y="168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16" y="168"/>
                    <a:pt x="316" y="168"/>
                    <a:pt x="316" y="168"/>
                  </a:cubicBezTo>
                  <a:cubicBezTo>
                    <a:pt x="301" y="129"/>
                    <a:pt x="301" y="129"/>
                    <a:pt x="301" y="129"/>
                  </a:cubicBezTo>
                  <a:lnTo>
                    <a:pt x="239" y="129"/>
                  </a:lnTo>
                  <a:close/>
                  <a:moveTo>
                    <a:pt x="287" y="96"/>
                  </a:moveTo>
                  <a:cubicBezTo>
                    <a:pt x="278" y="67"/>
                    <a:pt x="278" y="67"/>
                    <a:pt x="278" y="67"/>
                  </a:cubicBezTo>
                  <a:cubicBezTo>
                    <a:pt x="273" y="58"/>
                    <a:pt x="273" y="48"/>
                    <a:pt x="268" y="43"/>
                  </a:cubicBezTo>
                  <a:cubicBezTo>
                    <a:pt x="268" y="48"/>
                    <a:pt x="263" y="58"/>
                    <a:pt x="258" y="67"/>
                  </a:cubicBezTo>
                  <a:cubicBezTo>
                    <a:pt x="249" y="96"/>
                    <a:pt x="249" y="96"/>
                    <a:pt x="249" y="96"/>
                  </a:cubicBezTo>
                  <a:lnTo>
                    <a:pt x="287" y="96"/>
                  </a:lnTo>
                  <a:close/>
                  <a:moveTo>
                    <a:pt x="421" y="0"/>
                  </a:moveTo>
                  <a:cubicBezTo>
                    <a:pt x="421" y="168"/>
                    <a:pt x="421" y="168"/>
                    <a:pt x="421" y="168"/>
                  </a:cubicBezTo>
                  <a:cubicBezTo>
                    <a:pt x="541" y="168"/>
                    <a:pt x="541" y="168"/>
                    <a:pt x="541" y="168"/>
                  </a:cubicBezTo>
                  <a:cubicBezTo>
                    <a:pt x="541" y="134"/>
                    <a:pt x="541" y="134"/>
                    <a:pt x="541" y="134"/>
                  </a:cubicBezTo>
                  <a:cubicBezTo>
                    <a:pt x="455" y="134"/>
                    <a:pt x="455" y="134"/>
                    <a:pt x="455" y="134"/>
                  </a:cubicBezTo>
                  <a:cubicBezTo>
                    <a:pt x="455" y="0"/>
                    <a:pt x="455" y="0"/>
                    <a:pt x="455" y="0"/>
                  </a:cubicBezTo>
                  <a:lnTo>
                    <a:pt x="421" y="0"/>
                  </a:lnTo>
                  <a:close/>
                  <a:moveTo>
                    <a:pt x="742" y="86"/>
                  </a:moveTo>
                  <a:cubicBezTo>
                    <a:pt x="742" y="134"/>
                    <a:pt x="718" y="173"/>
                    <a:pt x="670" y="173"/>
                  </a:cubicBezTo>
                  <a:cubicBezTo>
                    <a:pt x="622" y="173"/>
                    <a:pt x="598" y="139"/>
                    <a:pt x="598" y="86"/>
                  </a:cubicBezTo>
                  <a:cubicBezTo>
                    <a:pt x="598" y="34"/>
                    <a:pt x="627" y="0"/>
                    <a:pt x="670" y="0"/>
                  </a:cubicBezTo>
                  <a:cubicBezTo>
                    <a:pt x="718" y="0"/>
                    <a:pt x="742" y="34"/>
                    <a:pt x="742" y="86"/>
                  </a:cubicBezTo>
                  <a:close/>
                  <a:moveTo>
                    <a:pt x="670" y="34"/>
                  </a:moveTo>
                  <a:cubicBezTo>
                    <a:pt x="641" y="34"/>
                    <a:pt x="632" y="58"/>
                    <a:pt x="632" y="86"/>
                  </a:cubicBezTo>
                  <a:cubicBezTo>
                    <a:pt x="632" y="115"/>
                    <a:pt x="641" y="139"/>
                    <a:pt x="670" y="139"/>
                  </a:cubicBezTo>
                  <a:cubicBezTo>
                    <a:pt x="699" y="139"/>
                    <a:pt x="708" y="115"/>
                    <a:pt x="708" y="86"/>
                  </a:cubicBezTo>
                  <a:cubicBezTo>
                    <a:pt x="708" y="53"/>
                    <a:pt x="699" y="34"/>
                    <a:pt x="670" y="34"/>
                  </a:cubicBezTo>
                  <a:close/>
                  <a:moveTo>
                    <a:pt x="924" y="101"/>
                  </a:moveTo>
                  <a:cubicBezTo>
                    <a:pt x="957" y="168"/>
                    <a:pt x="957" y="168"/>
                    <a:pt x="957" y="168"/>
                  </a:cubicBezTo>
                  <a:cubicBezTo>
                    <a:pt x="914" y="168"/>
                    <a:pt x="914" y="168"/>
                    <a:pt x="914" y="168"/>
                  </a:cubicBezTo>
                  <a:cubicBezTo>
                    <a:pt x="886" y="105"/>
                    <a:pt x="886" y="105"/>
                    <a:pt x="886" y="105"/>
                  </a:cubicBezTo>
                  <a:cubicBezTo>
                    <a:pt x="852" y="105"/>
                    <a:pt x="852" y="105"/>
                    <a:pt x="852" y="105"/>
                  </a:cubicBezTo>
                  <a:cubicBezTo>
                    <a:pt x="852" y="168"/>
                    <a:pt x="852" y="168"/>
                    <a:pt x="852" y="168"/>
                  </a:cubicBezTo>
                  <a:cubicBezTo>
                    <a:pt x="819" y="168"/>
                    <a:pt x="819" y="168"/>
                    <a:pt x="819" y="16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933" y="0"/>
                    <a:pt x="957" y="19"/>
                    <a:pt x="957" y="53"/>
                  </a:cubicBezTo>
                  <a:cubicBezTo>
                    <a:pt x="957" y="77"/>
                    <a:pt x="948" y="96"/>
                    <a:pt x="924" y="101"/>
                  </a:cubicBezTo>
                  <a:close/>
                  <a:moveTo>
                    <a:pt x="919" y="53"/>
                  </a:moveTo>
                  <a:cubicBezTo>
                    <a:pt x="919" y="38"/>
                    <a:pt x="909" y="34"/>
                    <a:pt x="895" y="34"/>
                  </a:cubicBezTo>
                  <a:cubicBezTo>
                    <a:pt x="852" y="34"/>
                    <a:pt x="852" y="34"/>
                    <a:pt x="852" y="34"/>
                  </a:cubicBezTo>
                  <a:cubicBezTo>
                    <a:pt x="852" y="77"/>
                    <a:pt x="852" y="77"/>
                    <a:pt x="852" y="77"/>
                  </a:cubicBezTo>
                  <a:cubicBezTo>
                    <a:pt x="895" y="77"/>
                    <a:pt x="895" y="77"/>
                    <a:pt x="895" y="77"/>
                  </a:cubicBezTo>
                  <a:cubicBezTo>
                    <a:pt x="909" y="77"/>
                    <a:pt x="919" y="72"/>
                    <a:pt x="919" y="53"/>
                  </a:cubicBezTo>
                  <a:close/>
                  <a:moveTo>
                    <a:pt x="1034" y="168"/>
                  </a:moveTo>
                  <a:cubicBezTo>
                    <a:pt x="1068" y="168"/>
                    <a:pt x="1068" y="168"/>
                    <a:pt x="1068" y="168"/>
                  </a:cubicBezTo>
                  <a:cubicBezTo>
                    <a:pt x="1068" y="0"/>
                    <a:pt x="1068" y="0"/>
                    <a:pt x="1068" y="0"/>
                  </a:cubicBezTo>
                  <a:cubicBezTo>
                    <a:pt x="1034" y="0"/>
                    <a:pt x="1034" y="0"/>
                    <a:pt x="1034" y="0"/>
                  </a:cubicBezTo>
                  <a:lnTo>
                    <a:pt x="103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ussendia h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512BF406-6712-4DC8-A381-2E00753E77FC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322050" y="5988057"/>
            <a:ext cx="492125" cy="490538"/>
            <a:chOff x="7132" y="3772"/>
            <a:chExt cx="310" cy="309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496C9D58-F4B0-4278-B96A-75F468A628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32" y="3772"/>
              <a:ext cx="310" cy="309"/>
            </a:xfrm>
            <a:prstGeom prst="rect">
              <a:avLst/>
            </a:prstGeom>
            <a:solidFill>
              <a:srgbClr val="201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98108BAD-0840-4AF0-A6C8-66E614335803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4" y="3847"/>
              <a:ext cx="82" cy="82"/>
            </a:xfrm>
            <a:custGeom>
              <a:avLst/>
              <a:gdLst>
                <a:gd name="T0" fmla="*/ 206 w 412"/>
                <a:gd name="T1" fmla="*/ 0 h 411"/>
                <a:gd name="T2" fmla="*/ 0 w 412"/>
                <a:gd name="T3" fmla="*/ 205 h 411"/>
                <a:gd name="T4" fmla="*/ 206 w 412"/>
                <a:gd name="T5" fmla="*/ 411 h 411"/>
                <a:gd name="T6" fmla="*/ 412 w 412"/>
                <a:gd name="T7" fmla="*/ 205 h 411"/>
                <a:gd name="T8" fmla="*/ 206 w 412"/>
                <a:gd name="T9" fmla="*/ 0 h 411"/>
                <a:gd name="T10" fmla="*/ 211 w 412"/>
                <a:gd name="T11" fmla="*/ 378 h 411"/>
                <a:gd name="T12" fmla="*/ 39 w 412"/>
                <a:gd name="T13" fmla="*/ 205 h 411"/>
                <a:gd name="T14" fmla="*/ 211 w 412"/>
                <a:gd name="T15" fmla="*/ 33 h 411"/>
                <a:gd name="T16" fmla="*/ 383 w 412"/>
                <a:gd name="T17" fmla="*/ 205 h 411"/>
                <a:gd name="T18" fmla="*/ 211 w 412"/>
                <a:gd name="T19" fmla="*/ 378 h 411"/>
                <a:gd name="T20" fmla="*/ 211 w 412"/>
                <a:gd name="T21" fmla="*/ 67 h 411"/>
                <a:gd name="T22" fmla="*/ 72 w 412"/>
                <a:gd name="T23" fmla="*/ 205 h 411"/>
                <a:gd name="T24" fmla="*/ 211 w 412"/>
                <a:gd name="T25" fmla="*/ 344 h 411"/>
                <a:gd name="T26" fmla="*/ 350 w 412"/>
                <a:gd name="T27" fmla="*/ 205 h 411"/>
                <a:gd name="T28" fmla="*/ 211 w 412"/>
                <a:gd name="T29" fmla="*/ 67 h 411"/>
                <a:gd name="T30" fmla="*/ 206 w 412"/>
                <a:gd name="T31" fmla="*/ 306 h 411"/>
                <a:gd name="T32" fmla="*/ 199 w 412"/>
                <a:gd name="T33" fmla="*/ 306 h 411"/>
                <a:gd name="T34" fmla="*/ 106 w 412"/>
                <a:gd name="T35" fmla="*/ 205 h 411"/>
                <a:gd name="T36" fmla="*/ 206 w 412"/>
                <a:gd name="T37" fmla="*/ 105 h 411"/>
                <a:gd name="T38" fmla="*/ 307 w 412"/>
                <a:gd name="T39" fmla="*/ 205 h 411"/>
                <a:gd name="T40" fmla="*/ 206 w 412"/>
                <a:gd name="T41" fmla="*/ 306 h 411"/>
                <a:gd name="T42" fmla="*/ 245 w 412"/>
                <a:gd name="T43" fmla="*/ 205 h 411"/>
                <a:gd name="T44" fmla="*/ 211 w 412"/>
                <a:gd name="T45" fmla="*/ 239 h 411"/>
                <a:gd name="T46" fmla="*/ 178 w 412"/>
                <a:gd name="T47" fmla="*/ 205 h 411"/>
                <a:gd name="T48" fmla="*/ 211 w 412"/>
                <a:gd name="T49" fmla="*/ 172 h 411"/>
                <a:gd name="T50" fmla="*/ 245 w 412"/>
                <a:gd name="T51" fmla="*/ 2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2" h="411">
                  <a:moveTo>
                    <a:pt x="206" y="0"/>
                  </a:moveTo>
                  <a:cubicBezTo>
                    <a:pt x="96" y="0"/>
                    <a:pt x="0" y="91"/>
                    <a:pt x="0" y="205"/>
                  </a:cubicBezTo>
                  <a:cubicBezTo>
                    <a:pt x="0" y="320"/>
                    <a:pt x="91" y="411"/>
                    <a:pt x="206" y="411"/>
                  </a:cubicBezTo>
                  <a:cubicBezTo>
                    <a:pt x="321" y="411"/>
                    <a:pt x="412" y="320"/>
                    <a:pt x="412" y="205"/>
                  </a:cubicBezTo>
                  <a:cubicBezTo>
                    <a:pt x="412" y="91"/>
                    <a:pt x="321" y="0"/>
                    <a:pt x="206" y="0"/>
                  </a:cubicBezTo>
                  <a:close/>
                  <a:moveTo>
                    <a:pt x="211" y="378"/>
                  </a:moveTo>
                  <a:cubicBezTo>
                    <a:pt x="115" y="378"/>
                    <a:pt x="39" y="301"/>
                    <a:pt x="39" y="205"/>
                  </a:cubicBezTo>
                  <a:cubicBezTo>
                    <a:pt x="39" y="110"/>
                    <a:pt x="115" y="33"/>
                    <a:pt x="211" y="33"/>
                  </a:cubicBezTo>
                  <a:cubicBezTo>
                    <a:pt x="307" y="33"/>
                    <a:pt x="383" y="110"/>
                    <a:pt x="383" y="205"/>
                  </a:cubicBezTo>
                  <a:cubicBezTo>
                    <a:pt x="383" y="301"/>
                    <a:pt x="307" y="378"/>
                    <a:pt x="211" y="378"/>
                  </a:cubicBezTo>
                  <a:close/>
                  <a:moveTo>
                    <a:pt x="211" y="67"/>
                  </a:moveTo>
                  <a:cubicBezTo>
                    <a:pt x="134" y="67"/>
                    <a:pt x="72" y="129"/>
                    <a:pt x="72" y="205"/>
                  </a:cubicBezTo>
                  <a:cubicBezTo>
                    <a:pt x="72" y="282"/>
                    <a:pt x="134" y="344"/>
                    <a:pt x="211" y="344"/>
                  </a:cubicBezTo>
                  <a:cubicBezTo>
                    <a:pt x="288" y="344"/>
                    <a:pt x="350" y="282"/>
                    <a:pt x="350" y="205"/>
                  </a:cubicBezTo>
                  <a:cubicBezTo>
                    <a:pt x="350" y="129"/>
                    <a:pt x="288" y="67"/>
                    <a:pt x="211" y="67"/>
                  </a:cubicBezTo>
                  <a:close/>
                  <a:moveTo>
                    <a:pt x="206" y="306"/>
                  </a:moveTo>
                  <a:cubicBezTo>
                    <a:pt x="204" y="306"/>
                    <a:pt x="201" y="306"/>
                    <a:pt x="199" y="306"/>
                  </a:cubicBezTo>
                  <a:cubicBezTo>
                    <a:pt x="149" y="306"/>
                    <a:pt x="106" y="260"/>
                    <a:pt x="106" y="205"/>
                  </a:cubicBezTo>
                  <a:cubicBezTo>
                    <a:pt x="106" y="148"/>
                    <a:pt x="154" y="105"/>
                    <a:pt x="206" y="105"/>
                  </a:cubicBezTo>
                  <a:cubicBezTo>
                    <a:pt x="264" y="105"/>
                    <a:pt x="307" y="153"/>
                    <a:pt x="307" y="205"/>
                  </a:cubicBezTo>
                  <a:cubicBezTo>
                    <a:pt x="307" y="263"/>
                    <a:pt x="259" y="306"/>
                    <a:pt x="206" y="306"/>
                  </a:cubicBezTo>
                  <a:close/>
                  <a:moveTo>
                    <a:pt x="245" y="205"/>
                  </a:moveTo>
                  <a:cubicBezTo>
                    <a:pt x="245" y="225"/>
                    <a:pt x="230" y="239"/>
                    <a:pt x="211" y="239"/>
                  </a:cubicBezTo>
                  <a:cubicBezTo>
                    <a:pt x="192" y="239"/>
                    <a:pt x="178" y="225"/>
                    <a:pt x="178" y="205"/>
                  </a:cubicBezTo>
                  <a:cubicBezTo>
                    <a:pt x="178" y="186"/>
                    <a:pt x="192" y="172"/>
                    <a:pt x="211" y="172"/>
                  </a:cubicBezTo>
                  <a:cubicBezTo>
                    <a:pt x="230" y="172"/>
                    <a:pt x="245" y="186"/>
                    <a:pt x="245" y="205"/>
                  </a:cubicBezTo>
                  <a:close/>
                </a:path>
              </a:pathLst>
            </a:custGeom>
            <a:solidFill>
              <a:srgbClr val="F1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4336F14A-DEBA-4998-9294-F2870DD82821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9" y="3970"/>
              <a:ext cx="213" cy="35"/>
            </a:xfrm>
            <a:custGeom>
              <a:avLst/>
              <a:gdLst>
                <a:gd name="T0" fmla="*/ 38 w 1068"/>
                <a:gd name="T1" fmla="*/ 0 h 173"/>
                <a:gd name="T2" fmla="*/ 81 w 1068"/>
                <a:gd name="T3" fmla="*/ 125 h 173"/>
                <a:gd name="T4" fmla="*/ 124 w 1068"/>
                <a:gd name="T5" fmla="*/ 0 h 173"/>
                <a:gd name="T6" fmla="*/ 96 w 1068"/>
                <a:gd name="T7" fmla="*/ 168 h 173"/>
                <a:gd name="T8" fmla="*/ 0 w 1068"/>
                <a:gd name="T9" fmla="*/ 0 h 173"/>
                <a:gd name="T10" fmla="*/ 225 w 1068"/>
                <a:gd name="T11" fmla="*/ 168 h 173"/>
                <a:gd name="T12" fmla="*/ 254 w 1068"/>
                <a:gd name="T13" fmla="*/ 0 h 173"/>
                <a:gd name="T14" fmla="*/ 349 w 1068"/>
                <a:gd name="T15" fmla="*/ 168 h 173"/>
                <a:gd name="T16" fmla="*/ 301 w 1068"/>
                <a:gd name="T17" fmla="*/ 129 h 173"/>
                <a:gd name="T18" fmla="*/ 287 w 1068"/>
                <a:gd name="T19" fmla="*/ 96 h 173"/>
                <a:gd name="T20" fmla="*/ 268 w 1068"/>
                <a:gd name="T21" fmla="*/ 43 h 173"/>
                <a:gd name="T22" fmla="*/ 249 w 1068"/>
                <a:gd name="T23" fmla="*/ 96 h 173"/>
                <a:gd name="T24" fmla="*/ 421 w 1068"/>
                <a:gd name="T25" fmla="*/ 0 h 173"/>
                <a:gd name="T26" fmla="*/ 541 w 1068"/>
                <a:gd name="T27" fmla="*/ 168 h 173"/>
                <a:gd name="T28" fmla="*/ 455 w 1068"/>
                <a:gd name="T29" fmla="*/ 134 h 173"/>
                <a:gd name="T30" fmla="*/ 421 w 1068"/>
                <a:gd name="T31" fmla="*/ 0 h 173"/>
                <a:gd name="T32" fmla="*/ 670 w 1068"/>
                <a:gd name="T33" fmla="*/ 173 h 173"/>
                <a:gd name="T34" fmla="*/ 670 w 1068"/>
                <a:gd name="T35" fmla="*/ 0 h 173"/>
                <a:gd name="T36" fmla="*/ 670 w 1068"/>
                <a:gd name="T37" fmla="*/ 34 h 173"/>
                <a:gd name="T38" fmla="*/ 670 w 1068"/>
                <a:gd name="T39" fmla="*/ 139 h 173"/>
                <a:gd name="T40" fmla="*/ 670 w 1068"/>
                <a:gd name="T41" fmla="*/ 34 h 173"/>
                <a:gd name="T42" fmla="*/ 957 w 1068"/>
                <a:gd name="T43" fmla="*/ 168 h 173"/>
                <a:gd name="T44" fmla="*/ 886 w 1068"/>
                <a:gd name="T45" fmla="*/ 105 h 173"/>
                <a:gd name="T46" fmla="*/ 852 w 1068"/>
                <a:gd name="T47" fmla="*/ 168 h 173"/>
                <a:gd name="T48" fmla="*/ 819 w 1068"/>
                <a:gd name="T49" fmla="*/ 0 h 173"/>
                <a:gd name="T50" fmla="*/ 957 w 1068"/>
                <a:gd name="T51" fmla="*/ 53 h 173"/>
                <a:gd name="T52" fmla="*/ 919 w 1068"/>
                <a:gd name="T53" fmla="*/ 53 h 173"/>
                <a:gd name="T54" fmla="*/ 852 w 1068"/>
                <a:gd name="T55" fmla="*/ 34 h 173"/>
                <a:gd name="T56" fmla="*/ 895 w 1068"/>
                <a:gd name="T57" fmla="*/ 77 h 173"/>
                <a:gd name="T58" fmla="*/ 1034 w 1068"/>
                <a:gd name="T59" fmla="*/ 168 h 173"/>
                <a:gd name="T60" fmla="*/ 1068 w 1068"/>
                <a:gd name="T61" fmla="*/ 0 h 173"/>
                <a:gd name="T62" fmla="*/ 1034 w 1068"/>
                <a:gd name="T63" fmla="*/ 1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8" h="173">
                  <a:moveTo>
                    <a:pt x="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6" y="105"/>
                    <a:pt x="76" y="120"/>
                    <a:pt x="81" y="125"/>
                  </a:cubicBezTo>
                  <a:cubicBezTo>
                    <a:pt x="81" y="120"/>
                    <a:pt x="86" y="105"/>
                    <a:pt x="91" y="9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0" y="0"/>
                  </a:lnTo>
                  <a:close/>
                  <a:moveTo>
                    <a:pt x="239" y="129"/>
                  </a:moveTo>
                  <a:cubicBezTo>
                    <a:pt x="225" y="168"/>
                    <a:pt x="225" y="168"/>
                    <a:pt x="225" y="168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16" y="168"/>
                    <a:pt x="316" y="168"/>
                    <a:pt x="316" y="168"/>
                  </a:cubicBezTo>
                  <a:cubicBezTo>
                    <a:pt x="301" y="129"/>
                    <a:pt x="301" y="129"/>
                    <a:pt x="301" y="129"/>
                  </a:cubicBezTo>
                  <a:lnTo>
                    <a:pt x="239" y="129"/>
                  </a:lnTo>
                  <a:close/>
                  <a:moveTo>
                    <a:pt x="287" y="96"/>
                  </a:moveTo>
                  <a:cubicBezTo>
                    <a:pt x="278" y="67"/>
                    <a:pt x="278" y="67"/>
                    <a:pt x="278" y="67"/>
                  </a:cubicBezTo>
                  <a:cubicBezTo>
                    <a:pt x="273" y="58"/>
                    <a:pt x="273" y="48"/>
                    <a:pt x="268" y="43"/>
                  </a:cubicBezTo>
                  <a:cubicBezTo>
                    <a:pt x="268" y="48"/>
                    <a:pt x="263" y="58"/>
                    <a:pt x="258" y="67"/>
                  </a:cubicBezTo>
                  <a:cubicBezTo>
                    <a:pt x="249" y="96"/>
                    <a:pt x="249" y="96"/>
                    <a:pt x="249" y="96"/>
                  </a:cubicBezTo>
                  <a:lnTo>
                    <a:pt x="287" y="96"/>
                  </a:lnTo>
                  <a:close/>
                  <a:moveTo>
                    <a:pt x="421" y="0"/>
                  </a:moveTo>
                  <a:cubicBezTo>
                    <a:pt x="421" y="168"/>
                    <a:pt x="421" y="168"/>
                    <a:pt x="421" y="168"/>
                  </a:cubicBezTo>
                  <a:cubicBezTo>
                    <a:pt x="541" y="168"/>
                    <a:pt x="541" y="168"/>
                    <a:pt x="541" y="168"/>
                  </a:cubicBezTo>
                  <a:cubicBezTo>
                    <a:pt x="541" y="134"/>
                    <a:pt x="541" y="134"/>
                    <a:pt x="541" y="134"/>
                  </a:cubicBezTo>
                  <a:cubicBezTo>
                    <a:pt x="455" y="134"/>
                    <a:pt x="455" y="134"/>
                    <a:pt x="455" y="134"/>
                  </a:cubicBezTo>
                  <a:cubicBezTo>
                    <a:pt x="455" y="0"/>
                    <a:pt x="455" y="0"/>
                    <a:pt x="455" y="0"/>
                  </a:cubicBezTo>
                  <a:lnTo>
                    <a:pt x="421" y="0"/>
                  </a:lnTo>
                  <a:close/>
                  <a:moveTo>
                    <a:pt x="742" y="86"/>
                  </a:moveTo>
                  <a:cubicBezTo>
                    <a:pt x="742" y="134"/>
                    <a:pt x="718" y="173"/>
                    <a:pt x="670" y="173"/>
                  </a:cubicBezTo>
                  <a:cubicBezTo>
                    <a:pt x="622" y="173"/>
                    <a:pt x="598" y="139"/>
                    <a:pt x="598" y="86"/>
                  </a:cubicBezTo>
                  <a:cubicBezTo>
                    <a:pt x="598" y="34"/>
                    <a:pt x="627" y="0"/>
                    <a:pt x="670" y="0"/>
                  </a:cubicBezTo>
                  <a:cubicBezTo>
                    <a:pt x="718" y="0"/>
                    <a:pt x="742" y="34"/>
                    <a:pt x="742" y="86"/>
                  </a:cubicBezTo>
                  <a:close/>
                  <a:moveTo>
                    <a:pt x="670" y="34"/>
                  </a:moveTo>
                  <a:cubicBezTo>
                    <a:pt x="641" y="34"/>
                    <a:pt x="632" y="58"/>
                    <a:pt x="632" y="86"/>
                  </a:cubicBezTo>
                  <a:cubicBezTo>
                    <a:pt x="632" y="115"/>
                    <a:pt x="641" y="139"/>
                    <a:pt x="670" y="139"/>
                  </a:cubicBezTo>
                  <a:cubicBezTo>
                    <a:pt x="699" y="139"/>
                    <a:pt x="708" y="115"/>
                    <a:pt x="708" y="86"/>
                  </a:cubicBezTo>
                  <a:cubicBezTo>
                    <a:pt x="708" y="53"/>
                    <a:pt x="699" y="34"/>
                    <a:pt x="670" y="34"/>
                  </a:cubicBezTo>
                  <a:close/>
                  <a:moveTo>
                    <a:pt x="924" y="101"/>
                  </a:moveTo>
                  <a:cubicBezTo>
                    <a:pt x="957" y="168"/>
                    <a:pt x="957" y="168"/>
                    <a:pt x="957" y="168"/>
                  </a:cubicBezTo>
                  <a:cubicBezTo>
                    <a:pt x="914" y="168"/>
                    <a:pt x="914" y="168"/>
                    <a:pt x="914" y="168"/>
                  </a:cubicBezTo>
                  <a:cubicBezTo>
                    <a:pt x="886" y="105"/>
                    <a:pt x="886" y="105"/>
                    <a:pt x="886" y="105"/>
                  </a:cubicBezTo>
                  <a:cubicBezTo>
                    <a:pt x="852" y="105"/>
                    <a:pt x="852" y="105"/>
                    <a:pt x="852" y="105"/>
                  </a:cubicBezTo>
                  <a:cubicBezTo>
                    <a:pt x="852" y="168"/>
                    <a:pt x="852" y="168"/>
                    <a:pt x="852" y="168"/>
                  </a:cubicBezTo>
                  <a:cubicBezTo>
                    <a:pt x="819" y="168"/>
                    <a:pt x="819" y="168"/>
                    <a:pt x="819" y="16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933" y="0"/>
                    <a:pt x="957" y="19"/>
                    <a:pt x="957" y="53"/>
                  </a:cubicBezTo>
                  <a:cubicBezTo>
                    <a:pt x="957" y="77"/>
                    <a:pt x="948" y="96"/>
                    <a:pt x="924" y="101"/>
                  </a:cubicBezTo>
                  <a:close/>
                  <a:moveTo>
                    <a:pt x="919" y="53"/>
                  </a:moveTo>
                  <a:cubicBezTo>
                    <a:pt x="919" y="38"/>
                    <a:pt x="909" y="34"/>
                    <a:pt x="895" y="34"/>
                  </a:cubicBezTo>
                  <a:cubicBezTo>
                    <a:pt x="852" y="34"/>
                    <a:pt x="852" y="34"/>
                    <a:pt x="852" y="34"/>
                  </a:cubicBezTo>
                  <a:cubicBezTo>
                    <a:pt x="852" y="77"/>
                    <a:pt x="852" y="77"/>
                    <a:pt x="852" y="77"/>
                  </a:cubicBezTo>
                  <a:cubicBezTo>
                    <a:pt x="895" y="77"/>
                    <a:pt x="895" y="77"/>
                    <a:pt x="895" y="77"/>
                  </a:cubicBezTo>
                  <a:cubicBezTo>
                    <a:pt x="909" y="77"/>
                    <a:pt x="919" y="72"/>
                    <a:pt x="919" y="53"/>
                  </a:cubicBezTo>
                  <a:close/>
                  <a:moveTo>
                    <a:pt x="1034" y="168"/>
                  </a:moveTo>
                  <a:cubicBezTo>
                    <a:pt x="1068" y="168"/>
                    <a:pt x="1068" y="168"/>
                    <a:pt x="1068" y="168"/>
                  </a:cubicBezTo>
                  <a:cubicBezTo>
                    <a:pt x="1068" y="0"/>
                    <a:pt x="1068" y="0"/>
                    <a:pt x="1068" y="0"/>
                  </a:cubicBezTo>
                  <a:cubicBezTo>
                    <a:pt x="1034" y="0"/>
                    <a:pt x="1034" y="0"/>
                    <a:pt x="1034" y="0"/>
                  </a:cubicBezTo>
                  <a:lnTo>
                    <a:pt x="103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2" name="***Titel 1"/>
          <p:cNvSpPr>
            <a:spLocks noGrp="1"/>
          </p:cNvSpPr>
          <p:nvPr>
            <p:ph type="title" hasCustomPrompt="1"/>
          </p:nvPr>
        </p:nvSpPr>
        <p:spPr bwMode="gray">
          <a:xfrm>
            <a:off x="336947" y="692696"/>
            <a:ext cx="5040560" cy="2440188"/>
          </a:xfrm>
        </p:spPr>
        <p:txBody>
          <a:bodyPr/>
          <a:lstStyle>
            <a:lvl1pPr>
              <a:lnSpc>
                <a:spcPct val="11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noProof="1"/>
              <a:t>[Titel</a:t>
            </a:r>
            <a:br>
              <a:rPr lang="nl-NL" noProof="1"/>
            </a:br>
            <a:r>
              <a:rPr lang="nl-NL" noProof="1"/>
              <a:t>max.</a:t>
            </a:r>
            <a:br>
              <a:rPr lang="nl-NL" noProof="1"/>
            </a:br>
            <a:r>
              <a:rPr lang="nl-NL" noProof="1"/>
              <a:t>drie regels]</a:t>
            </a:r>
          </a:p>
        </p:txBody>
      </p:sp>
    </p:spTree>
    <p:extLst>
      <p:ext uri="{BB962C8B-B14F-4D97-AF65-F5344CB8AC3E}">
        <p14:creationId xmlns:p14="http://schemas.microsoft.com/office/powerpoint/2010/main" val="2462961339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ussendia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" name="***Titel 1"/>
          <p:cNvSpPr>
            <a:spLocks noGrp="1"/>
          </p:cNvSpPr>
          <p:nvPr>
            <p:ph type="title" hasCustomPrompt="1"/>
          </p:nvPr>
        </p:nvSpPr>
        <p:spPr bwMode="gray">
          <a:xfrm>
            <a:off x="336947" y="692696"/>
            <a:ext cx="5040560" cy="2440188"/>
          </a:xfrm>
        </p:spPr>
        <p:txBody>
          <a:bodyPr/>
          <a:lstStyle>
            <a:lvl1pPr>
              <a:lnSpc>
                <a:spcPct val="11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noProof="1"/>
              <a:t>[Titel</a:t>
            </a:r>
            <a:br>
              <a:rPr lang="nl-NL" noProof="1"/>
            </a:br>
            <a:r>
              <a:rPr lang="nl-NL" noProof="1"/>
              <a:t>max.</a:t>
            </a:r>
            <a:br>
              <a:rPr lang="nl-NL" noProof="1"/>
            </a:br>
            <a:r>
              <a:rPr lang="nl-NL" noProof="1"/>
              <a:t>drie regels]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7C190AA1-8C64-4AC3-84EF-19580A93D061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322050" y="5988057"/>
            <a:ext cx="492125" cy="490538"/>
            <a:chOff x="7132" y="3772"/>
            <a:chExt cx="310" cy="309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F17D14A-181C-473A-9598-C94E6F13AC6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32" y="3772"/>
              <a:ext cx="310" cy="309"/>
            </a:xfrm>
            <a:prstGeom prst="rect">
              <a:avLst/>
            </a:prstGeom>
            <a:solidFill>
              <a:srgbClr val="201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C902F30-07A3-4EEF-A67F-704BF20F3943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4" y="3847"/>
              <a:ext cx="82" cy="82"/>
            </a:xfrm>
            <a:custGeom>
              <a:avLst/>
              <a:gdLst>
                <a:gd name="T0" fmla="*/ 206 w 412"/>
                <a:gd name="T1" fmla="*/ 0 h 411"/>
                <a:gd name="T2" fmla="*/ 0 w 412"/>
                <a:gd name="T3" fmla="*/ 205 h 411"/>
                <a:gd name="T4" fmla="*/ 206 w 412"/>
                <a:gd name="T5" fmla="*/ 411 h 411"/>
                <a:gd name="T6" fmla="*/ 412 w 412"/>
                <a:gd name="T7" fmla="*/ 205 h 411"/>
                <a:gd name="T8" fmla="*/ 206 w 412"/>
                <a:gd name="T9" fmla="*/ 0 h 411"/>
                <a:gd name="T10" fmla="*/ 211 w 412"/>
                <a:gd name="T11" fmla="*/ 378 h 411"/>
                <a:gd name="T12" fmla="*/ 39 w 412"/>
                <a:gd name="T13" fmla="*/ 205 h 411"/>
                <a:gd name="T14" fmla="*/ 211 w 412"/>
                <a:gd name="T15" fmla="*/ 33 h 411"/>
                <a:gd name="T16" fmla="*/ 383 w 412"/>
                <a:gd name="T17" fmla="*/ 205 h 411"/>
                <a:gd name="T18" fmla="*/ 211 w 412"/>
                <a:gd name="T19" fmla="*/ 378 h 411"/>
                <a:gd name="T20" fmla="*/ 211 w 412"/>
                <a:gd name="T21" fmla="*/ 67 h 411"/>
                <a:gd name="T22" fmla="*/ 72 w 412"/>
                <a:gd name="T23" fmla="*/ 205 h 411"/>
                <a:gd name="T24" fmla="*/ 211 w 412"/>
                <a:gd name="T25" fmla="*/ 344 h 411"/>
                <a:gd name="T26" fmla="*/ 350 w 412"/>
                <a:gd name="T27" fmla="*/ 205 h 411"/>
                <a:gd name="T28" fmla="*/ 211 w 412"/>
                <a:gd name="T29" fmla="*/ 67 h 411"/>
                <a:gd name="T30" fmla="*/ 206 w 412"/>
                <a:gd name="T31" fmla="*/ 306 h 411"/>
                <a:gd name="T32" fmla="*/ 199 w 412"/>
                <a:gd name="T33" fmla="*/ 306 h 411"/>
                <a:gd name="T34" fmla="*/ 106 w 412"/>
                <a:gd name="T35" fmla="*/ 205 h 411"/>
                <a:gd name="T36" fmla="*/ 206 w 412"/>
                <a:gd name="T37" fmla="*/ 105 h 411"/>
                <a:gd name="T38" fmla="*/ 307 w 412"/>
                <a:gd name="T39" fmla="*/ 205 h 411"/>
                <a:gd name="T40" fmla="*/ 206 w 412"/>
                <a:gd name="T41" fmla="*/ 306 h 411"/>
                <a:gd name="T42" fmla="*/ 245 w 412"/>
                <a:gd name="T43" fmla="*/ 205 h 411"/>
                <a:gd name="T44" fmla="*/ 211 w 412"/>
                <a:gd name="T45" fmla="*/ 239 h 411"/>
                <a:gd name="T46" fmla="*/ 178 w 412"/>
                <a:gd name="T47" fmla="*/ 205 h 411"/>
                <a:gd name="T48" fmla="*/ 211 w 412"/>
                <a:gd name="T49" fmla="*/ 172 h 411"/>
                <a:gd name="T50" fmla="*/ 245 w 412"/>
                <a:gd name="T51" fmla="*/ 2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2" h="411">
                  <a:moveTo>
                    <a:pt x="206" y="0"/>
                  </a:moveTo>
                  <a:cubicBezTo>
                    <a:pt x="96" y="0"/>
                    <a:pt x="0" y="91"/>
                    <a:pt x="0" y="205"/>
                  </a:cubicBezTo>
                  <a:cubicBezTo>
                    <a:pt x="0" y="320"/>
                    <a:pt x="91" y="411"/>
                    <a:pt x="206" y="411"/>
                  </a:cubicBezTo>
                  <a:cubicBezTo>
                    <a:pt x="321" y="411"/>
                    <a:pt x="412" y="320"/>
                    <a:pt x="412" y="205"/>
                  </a:cubicBezTo>
                  <a:cubicBezTo>
                    <a:pt x="412" y="91"/>
                    <a:pt x="321" y="0"/>
                    <a:pt x="206" y="0"/>
                  </a:cubicBezTo>
                  <a:close/>
                  <a:moveTo>
                    <a:pt x="211" y="378"/>
                  </a:moveTo>
                  <a:cubicBezTo>
                    <a:pt x="115" y="378"/>
                    <a:pt x="39" y="301"/>
                    <a:pt x="39" y="205"/>
                  </a:cubicBezTo>
                  <a:cubicBezTo>
                    <a:pt x="39" y="110"/>
                    <a:pt x="115" y="33"/>
                    <a:pt x="211" y="33"/>
                  </a:cubicBezTo>
                  <a:cubicBezTo>
                    <a:pt x="307" y="33"/>
                    <a:pt x="383" y="110"/>
                    <a:pt x="383" y="205"/>
                  </a:cubicBezTo>
                  <a:cubicBezTo>
                    <a:pt x="383" y="301"/>
                    <a:pt x="307" y="378"/>
                    <a:pt x="211" y="378"/>
                  </a:cubicBezTo>
                  <a:close/>
                  <a:moveTo>
                    <a:pt x="211" y="67"/>
                  </a:moveTo>
                  <a:cubicBezTo>
                    <a:pt x="134" y="67"/>
                    <a:pt x="72" y="129"/>
                    <a:pt x="72" y="205"/>
                  </a:cubicBezTo>
                  <a:cubicBezTo>
                    <a:pt x="72" y="282"/>
                    <a:pt x="134" y="344"/>
                    <a:pt x="211" y="344"/>
                  </a:cubicBezTo>
                  <a:cubicBezTo>
                    <a:pt x="288" y="344"/>
                    <a:pt x="350" y="282"/>
                    <a:pt x="350" y="205"/>
                  </a:cubicBezTo>
                  <a:cubicBezTo>
                    <a:pt x="350" y="129"/>
                    <a:pt x="288" y="67"/>
                    <a:pt x="211" y="67"/>
                  </a:cubicBezTo>
                  <a:close/>
                  <a:moveTo>
                    <a:pt x="206" y="306"/>
                  </a:moveTo>
                  <a:cubicBezTo>
                    <a:pt x="204" y="306"/>
                    <a:pt x="201" y="306"/>
                    <a:pt x="199" y="306"/>
                  </a:cubicBezTo>
                  <a:cubicBezTo>
                    <a:pt x="149" y="306"/>
                    <a:pt x="106" y="260"/>
                    <a:pt x="106" y="205"/>
                  </a:cubicBezTo>
                  <a:cubicBezTo>
                    <a:pt x="106" y="148"/>
                    <a:pt x="154" y="105"/>
                    <a:pt x="206" y="105"/>
                  </a:cubicBezTo>
                  <a:cubicBezTo>
                    <a:pt x="264" y="105"/>
                    <a:pt x="307" y="153"/>
                    <a:pt x="307" y="205"/>
                  </a:cubicBezTo>
                  <a:cubicBezTo>
                    <a:pt x="307" y="263"/>
                    <a:pt x="259" y="306"/>
                    <a:pt x="206" y="306"/>
                  </a:cubicBezTo>
                  <a:close/>
                  <a:moveTo>
                    <a:pt x="245" y="205"/>
                  </a:moveTo>
                  <a:cubicBezTo>
                    <a:pt x="245" y="225"/>
                    <a:pt x="230" y="239"/>
                    <a:pt x="211" y="239"/>
                  </a:cubicBezTo>
                  <a:cubicBezTo>
                    <a:pt x="192" y="239"/>
                    <a:pt x="178" y="225"/>
                    <a:pt x="178" y="205"/>
                  </a:cubicBezTo>
                  <a:cubicBezTo>
                    <a:pt x="178" y="186"/>
                    <a:pt x="192" y="172"/>
                    <a:pt x="211" y="172"/>
                  </a:cubicBezTo>
                  <a:cubicBezTo>
                    <a:pt x="230" y="172"/>
                    <a:pt x="245" y="186"/>
                    <a:pt x="245" y="205"/>
                  </a:cubicBezTo>
                  <a:close/>
                </a:path>
              </a:pathLst>
            </a:custGeom>
            <a:solidFill>
              <a:srgbClr val="F1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B3811C8-E350-4799-842F-8236CC56145E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9" y="3970"/>
              <a:ext cx="213" cy="35"/>
            </a:xfrm>
            <a:custGeom>
              <a:avLst/>
              <a:gdLst>
                <a:gd name="T0" fmla="*/ 38 w 1068"/>
                <a:gd name="T1" fmla="*/ 0 h 173"/>
                <a:gd name="T2" fmla="*/ 81 w 1068"/>
                <a:gd name="T3" fmla="*/ 125 h 173"/>
                <a:gd name="T4" fmla="*/ 124 w 1068"/>
                <a:gd name="T5" fmla="*/ 0 h 173"/>
                <a:gd name="T6" fmla="*/ 96 w 1068"/>
                <a:gd name="T7" fmla="*/ 168 h 173"/>
                <a:gd name="T8" fmla="*/ 0 w 1068"/>
                <a:gd name="T9" fmla="*/ 0 h 173"/>
                <a:gd name="T10" fmla="*/ 225 w 1068"/>
                <a:gd name="T11" fmla="*/ 168 h 173"/>
                <a:gd name="T12" fmla="*/ 254 w 1068"/>
                <a:gd name="T13" fmla="*/ 0 h 173"/>
                <a:gd name="T14" fmla="*/ 349 w 1068"/>
                <a:gd name="T15" fmla="*/ 168 h 173"/>
                <a:gd name="T16" fmla="*/ 301 w 1068"/>
                <a:gd name="T17" fmla="*/ 129 h 173"/>
                <a:gd name="T18" fmla="*/ 287 w 1068"/>
                <a:gd name="T19" fmla="*/ 96 h 173"/>
                <a:gd name="T20" fmla="*/ 268 w 1068"/>
                <a:gd name="T21" fmla="*/ 43 h 173"/>
                <a:gd name="T22" fmla="*/ 249 w 1068"/>
                <a:gd name="T23" fmla="*/ 96 h 173"/>
                <a:gd name="T24" fmla="*/ 421 w 1068"/>
                <a:gd name="T25" fmla="*/ 0 h 173"/>
                <a:gd name="T26" fmla="*/ 541 w 1068"/>
                <a:gd name="T27" fmla="*/ 168 h 173"/>
                <a:gd name="T28" fmla="*/ 455 w 1068"/>
                <a:gd name="T29" fmla="*/ 134 h 173"/>
                <a:gd name="T30" fmla="*/ 421 w 1068"/>
                <a:gd name="T31" fmla="*/ 0 h 173"/>
                <a:gd name="T32" fmla="*/ 670 w 1068"/>
                <a:gd name="T33" fmla="*/ 173 h 173"/>
                <a:gd name="T34" fmla="*/ 670 w 1068"/>
                <a:gd name="T35" fmla="*/ 0 h 173"/>
                <a:gd name="T36" fmla="*/ 670 w 1068"/>
                <a:gd name="T37" fmla="*/ 34 h 173"/>
                <a:gd name="T38" fmla="*/ 670 w 1068"/>
                <a:gd name="T39" fmla="*/ 139 h 173"/>
                <a:gd name="T40" fmla="*/ 670 w 1068"/>
                <a:gd name="T41" fmla="*/ 34 h 173"/>
                <a:gd name="T42" fmla="*/ 957 w 1068"/>
                <a:gd name="T43" fmla="*/ 168 h 173"/>
                <a:gd name="T44" fmla="*/ 886 w 1068"/>
                <a:gd name="T45" fmla="*/ 105 h 173"/>
                <a:gd name="T46" fmla="*/ 852 w 1068"/>
                <a:gd name="T47" fmla="*/ 168 h 173"/>
                <a:gd name="T48" fmla="*/ 819 w 1068"/>
                <a:gd name="T49" fmla="*/ 0 h 173"/>
                <a:gd name="T50" fmla="*/ 957 w 1068"/>
                <a:gd name="T51" fmla="*/ 53 h 173"/>
                <a:gd name="T52" fmla="*/ 919 w 1068"/>
                <a:gd name="T53" fmla="*/ 53 h 173"/>
                <a:gd name="T54" fmla="*/ 852 w 1068"/>
                <a:gd name="T55" fmla="*/ 34 h 173"/>
                <a:gd name="T56" fmla="*/ 895 w 1068"/>
                <a:gd name="T57" fmla="*/ 77 h 173"/>
                <a:gd name="T58" fmla="*/ 1034 w 1068"/>
                <a:gd name="T59" fmla="*/ 168 h 173"/>
                <a:gd name="T60" fmla="*/ 1068 w 1068"/>
                <a:gd name="T61" fmla="*/ 0 h 173"/>
                <a:gd name="T62" fmla="*/ 1034 w 1068"/>
                <a:gd name="T63" fmla="*/ 1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8" h="173">
                  <a:moveTo>
                    <a:pt x="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6" y="105"/>
                    <a:pt x="76" y="120"/>
                    <a:pt x="81" y="125"/>
                  </a:cubicBezTo>
                  <a:cubicBezTo>
                    <a:pt x="81" y="120"/>
                    <a:pt x="86" y="105"/>
                    <a:pt x="91" y="9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0" y="0"/>
                  </a:lnTo>
                  <a:close/>
                  <a:moveTo>
                    <a:pt x="239" y="129"/>
                  </a:moveTo>
                  <a:cubicBezTo>
                    <a:pt x="225" y="168"/>
                    <a:pt x="225" y="168"/>
                    <a:pt x="225" y="168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16" y="168"/>
                    <a:pt x="316" y="168"/>
                    <a:pt x="316" y="168"/>
                  </a:cubicBezTo>
                  <a:cubicBezTo>
                    <a:pt x="301" y="129"/>
                    <a:pt x="301" y="129"/>
                    <a:pt x="301" y="129"/>
                  </a:cubicBezTo>
                  <a:lnTo>
                    <a:pt x="239" y="129"/>
                  </a:lnTo>
                  <a:close/>
                  <a:moveTo>
                    <a:pt x="287" y="96"/>
                  </a:moveTo>
                  <a:cubicBezTo>
                    <a:pt x="278" y="67"/>
                    <a:pt x="278" y="67"/>
                    <a:pt x="278" y="67"/>
                  </a:cubicBezTo>
                  <a:cubicBezTo>
                    <a:pt x="273" y="58"/>
                    <a:pt x="273" y="48"/>
                    <a:pt x="268" y="43"/>
                  </a:cubicBezTo>
                  <a:cubicBezTo>
                    <a:pt x="268" y="48"/>
                    <a:pt x="263" y="58"/>
                    <a:pt x="258" y="67"/>
                  </a:cubicBezTo>
                  <a:cubicBezTo>
                    <a:pt x="249" y="96"/>
                    <a:pt x="249" y="96"/>
                    <a:pt x="249" y="96"/>
                  </a:cubicBezTo>
                  <a:lnTo>
                    <a:pt x="287" y="96"/>
                  </a:lnTo>
                  <a:close/>
                  <a:moveTo>
                    <a:pt x="421" y="0"/>
                  </a:moveTo>
                  <a:cubicBezTo>
                    <a:pt x="421" y="168"/>
                    <a:pt x="421" y="168"/>
                    <a:pt x="421" y="168"/>
                  </a:cubicBezTo>
                  <a:cubicBezTo>
                    <a:pt x="541" y="168"/>
                    <a:pt x="541" y="168"/>
                    <a:pt x="541" y="168"/>
                  </a:cubicBezTo>
                  <a:cubicBezTo>
                    <a:pt x="541" y="134"/>
                    <a:pt x="541" y="134"/>
                    <a:pt x="541" y="134"/>
                  </a:cubicBezTo>
                  <a:cubicBezTo>
                    <a:pt x="455" y="134"/>
                    <a:pt x="455" y="134"/>
                    <a:pt x="455" y="134"/>
                  </a:cubicBezTo>
                  <a:cubicBezTo>
                    <a:pt x="455" y="0"/>
                    <a:pt x="455" y="0"/>
                    <a:pt x="455" y="0"/>
                  </a:cubicBezTo>
                  <a:lnTo>
                    <a:pt x="421" y="0"/>
                  </a:lnTo>
                  <a:close/>
                  <a:moveTo>
                    <a:pt x="742" y="86"/>
                  </a:moveTo>
                  <a:cubicBezTo>
                    <a:pt x="742" y="134"/>
                    <a:pt x="718" y="173"/>
                    <a:pt x="670" y="173"/>
                  </a:cubicBezTo>
                  <a:cubicBezTo>
                    <a:pt x="622" y="173"/>
                    <a:pt x="598" y="139"/>
                    <a:pt x="598" y="86"/>
                  </a:cubicBezTo>
                  <a:cubicBezTo>
                    <a:pt x="598" y="34"/>
                    <a:pt x="627" y="0"/>
                    <a:pt x="670" y="0"/>
                  </a:cubicBezTo>
                  <a:cubicBezTo>
                    <a:pt x="718" y="0"/>
                    <a:pt x="742" y="34"/>
                    <a:pt x="742" y="86"/>
                  </a:cubicBezTo>
                  <a:close/>
                  <a:moveTo>
                    <a:pt x="670" y="34"/>
                  </a:moveTo>
                  <a:cubicBezTo>
                    <a:pt x="641" y="34"/>
                    <a:pt x="632" y="58"/>
                    <a:pt x="632" y="86"/>
                  </a:cubicBezTo>
                  <a:cubicBezTo>
                    <a:pt x="632" y="115"/>
                    <a:pt x="641" y="139"/>
                    <a:pt x="670" y="139"/>
                  </a:cubicBezTo>
                  <a:cubicBezTo>
                    <a:pt x="699" y="139"/>
                    <a:pt x="708" y="115"/>
                    <a:pt x="708" y="86"/>
                  </a:cubicBezTo>
                  <a:cubicBezTo>
                    <a:pt x="708" y="53"/>
                    <a:pt x="699" y="34"/>
                    <a:pt x="670" y="34"/>
                  </a:cubicBezTo>
                  <a:close/>
                  <a:moveTo>
                    <a:pt x="924" y="101"/>
                  </a:moveTo>
                  <a:cubicBezTo>
                    <a:pt x="957" y="168"/>
                    <a:pt x="957" y="168"/>
                    <a:pt x="957" y="168"/>
                  </a:cubicBezTo>
                  <a:cubicBezTo>
                    <a:pt x="914" y="168"/>
                    <a:pt x="914" y="168"/>
                    <a:pt x="914" y="168"/>
                  </a:cubicBezTo>
                  <a:cubicBezTo>
                    <a:pt x="886" y="105"/>
                    <a:pt x="886" y="105"/>
                    <a:pt x="886" y="105"/>
                  </a:cubicBezTo>
                  <a:cubicBezTo>
                    <a:pt x="852" y="105"/>
                    <a:pt x="852" y="105"/>
                    <a:pt x="852" y="105"/>
                  </a:cubicBezTo>
                  <a:cubicBezTo>
                    <a:pt x="852" y="168"/>
                    <a:pt x="852" y="168"/>
                    <a:pt x="852" y="168"/>
                  </a:cubicBezTo>
                  <a:cubicBezTo>
                    <a:pt x="819" y="168"/>
                    <a:pt x="819" y="168"/>
                    <a:pt x="819" y="16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933" y="0"/>
                    <a:pt x="957" y="19"/>
                    <a:pt x="957" y="53"/>
                  </a:cubicBezTo>
                  <a:cubicBezTo>
                    <a:pt x="957" y="77"/>
                    <a:pt x="948" y="96"/>
                    <a:pt x="924" y="101"/>
                  </a:cubicBezTo>
                  <a:close/>
                  <a:moveTo>
                    <a:pt x="919" y="53"/>
                  </a:moveTo>
                  <a:cubicBezTo>
                    <a:pt x="919" y="38"/>
                    <a:pt x="909" y="34"/>
                    <a:pt x="895" y="34"/>
                  </a:cubicBezTo>
                  <a:cubicBezTo>
                    <a:pt x="852" y="34"/>
                    <a:pt x="852" y="34"/>
                    <a:pt x="852" y="34"/>
                  </a:cubicBezTo>
                  <a:cubicBezTo>
                    <a:pt x="852" y="77"/>
                    <a:pt x="852" y="77"/>
                    <a:pt x="852" y="77"/>
                  </a:cubicBezTo>
                  <a:cubicBezTo>
                    <a:pt x="895" y="77"/>
                    <a:pt x="895" y="77"/>
                    <a:pt x="895" y="77"/>
                  </a:cubicBezTo>
                  <a:cubicBezTo>
                    <a:pt x="909" y="77"/>
                    <a:pt x="919" y="72"/>
                    <a:pt x="919" y="53"/>
                  </a:cubicBezTo>
                  <a:close/>
                  <a:moveTo>
                    <a:pt x="1034" y="168"/>
                  </a:moveTo>
                  <a:cubicBezTo>
                    <a:pt x="1068" y="168"/>
                    <a:pt x="1068" y="168"/>
                    <a:pt x="1068" y="168"/>
                  </a:cubicBezTo>
                  <a:cubicBezTo>
                    <a:pt x="1068" y="0"/>
                    <a:pt x="1068" y="0"/>
                    <a:pt x="1068" y="0"/>
                  </a:cubicBezTo>
                  <a:cubicBezTo>
                    <a:pt x="1034" y="0"/>
                    <a:pt x="1034" y="0"/>
                    <a:pt x="1034" y="0"/>
                  </a:cubicBezTo>
                  <a:lnTo>
                    <a:pt x="103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68701272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ui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806CFE0-42DE-4E81-A6FC-5CF31F0F2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gray">
          <a:xfrm>
            <a:off x="0" y="-885"/>
            <a:ext cx="12190815" cy="6857999"/>
          </a:xfrm>
          <a:prstGeom prst="rect">
            <a:avLst/>
          </a:prstGeom>
        </p:spPr>
      </p:pic>
      <p:grpSp>
        <p:nvGrpSpPr>
          <p:cNvPr id="6" name="Group 4">
            <a:extLst>
              <a:ext uri="{FF2B5EF4-FFF2-40B4-BE49-F238E27FC236}">
                <a16:creationId xmlns:a16="http://schemas.microsoft.com/office/drawing/2014/main" id="{2BB7A71A-F6CE-4EBC-86DC-E6D14DDE0DD9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871538" y="5441953"/>
            <a:ext cx="954088" cy="954088"/>
            <a:chOff x="549" y="3428"/>
            <a:chExt cx="601" cy="601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3B790B08-4318-4C0D-84FF-3EB76DEF97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49" y="3428"/>
              <a:ext cx="601" cy="601"/>
            </a:xfrm>
            <a:prstGeom prst="rect">
              <a:avLst/>
            </a:prstGeom>
            <a:solidFill>
              <a:srgbClr val="201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37AF30E2-9DE4-4FAA-91FB-D38C5EBC81E0}"/>
                </a:ext>
              </a:extLst>
            </p:cNvPr>
            <p:cNvSpPr>
              <a:spLocks/>
            </p:cNvSpPr>
            <p:nvPr/>
          </p:nvSpPr>
          <p:spPr bwMode="gray">
            <a:xfrm>
              <a:off x="765" y="3574"/>
              <a:ext cx="160" cy="160"/>
            </a:xfrm>
            <a:custGeom>
              <a:avLst/>
              <a:gdLst>
                <a:gd name="T0" fmla="*/ 400 w 800"/>
                <a:gd name="T1" fmla="*/ 0 h 801"/>
                <a:gd name="T2" fmla="*/ 0 w 800"/>
                <a:gd name="T3" fmla="*/ 400 h 801"/>
                <a:gd name="T4" fmla="*/ 400 w 800"/>
                <a:gd name="T5" fmla="*/ 801 h 801"/>
                <a:gd name="T6" fmla="*/ 800 w 800"/>
                <a:gd name="T7" fmla="*/ 400 h 801"/>
                <a:gd name="T8" fmla="*/ 400 w 800"/>
                <a:gd name="T9" fmla="*/ 0 h 801"/>
                <a:gd name="T10" fmla="*/ 410 w 800"/>
                <a:gd name="T11" fmla="*/ 735 h 801"/>
                <a:gd name="T12" fmla="*/ 75 w 800"/>
                <a:gd name="T13" fmla="*/ 400 h 801"/>
                <a:gd name="T14" fmla="*/ 410 w 800"/>
                <a:gd name="T15" fmla="*/ 66 h 801"/>
                <a:gd name="T16" fmla="*/ 745 w 800"/>
                <a:gd name="T17" fmla="*/ 400 h 801"/>
                <a:gd name="T18" fmla="*/ 410 w 800"/>
                <a:gd name="T19" fmla="*/ 735 h 801"/>
                <a:gd name="T20" fmla="*/ 410 w 800"/>
                <a:gd name="T21" fmla="*/ 131 h 801"/>
                <a:gd name="T22" fmla="*/ 140 w 800"/>
                <a:gd name="T23" fmla="*/ 400 h 801"/>
                <a:gd name="T24" fmla="*/ 410 w 800"/>
                <a:gd name="T25" fmla="*/ 670 h 801"/>
                <a:gd name="T26" fmla="*/ 679 w 800"/>
                <a:gd name="T27" fmla="*/ 400 h 801"/>
                <a:gd name="T28" fmla="*/ 410 w 800"/>
                <a:gd name="T29" fmla="*/ 131 h 801"/>
                <a:gd name="T30" fmla="*/ 400 w 800"/>
                <a:gd name="T31" fmla="*/ 596 h 801"/>
                <a:gd name="T32" fmla="*/ 386 w 800"/>
                <a:gd name="T33" fmla="*/ 597 h 801"/>
                <a:gd name="T34" fmla="*/ 205 w 800"/>
                <a:gd name="T35" fmla="*/ 400 h 801"/>
                <a:gd name="T36" fmla="*/ 400 w 800"/>
                <a:gd name="T37" fmla="*/ 205 h 801"/>
                <a:gd name="T38" fmla="*/ 596 w 800"/>
                <a:gd name="T39" fmla="*/ 400 h 801"/>
                <a:gd name="T40" fmla="*/ 400 w 800"/>
                <a:gd name="T41" fmla="*/ 596 h 801"/>
                <a:gd name="T42" fmla="*/ 475 w 800"/>
                <a:gd name="T43" fmla="*/ 400 h 801"/>
                <a:gd name="T44" fmla="*/ 410 w 800"/>
                <a:gd name="T45" fmla="*/ 466 h 801"/>
                <a:gd name="T46" fmla="*/ 344 w 800"/>
                <a:gd name="T47" fmla="*/ 400 h 801"/>
                <a:gd name="T48" fmla="*/ 410 w 800"/>
                <a:gd name="T49" fmla="*/ 335 h 801"/>
                <a:gd name="T50" fmla="*/ 475 w 800"/>
                <a:gd name="T51" fmla="*/ 400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0" h="801">
                  <a:moveTo>
                    <a:pt x="400" y="0"/>
                  </a:moveTo>
                  <a:cubicBezTo>
                    <a:pt x="186" y="0"/>
                    <a:pt x="0" y="177"/>
                    <a:pt x="0" y="400"/>
                  </a:cubicBezTo>
                  <a:cubicBezTo>
                    <a:pt x="0" y="624"/>
                    <a:pt x="177" y="801"/>
                    <a:pt x="400" y="801"/>
                  </a:cubicBezTo>
                  <a:cubicBezTo>
                    <a:pt x="624" y="801"/>
                    <a:pt x="800" y="624"/>
                    <a:pt x="800" y="400"/>
                  </a:cubicBezTo>
                  <a:cubicBezTo>
                    <a:pt x="800" y="177"/>
                    <a:pt x="624" y="0"/>
                    <a:pt x="400" y="0"/>
                  </a:cubicBezTo>
                  <a:close/>
                  <a:moveTo>
                    <a:pt x="410" y="735"/>
                  </a:moveTo>
                  <a:cubicBezTo>
                    <a:pt x="223" y="735"/>
                    <a:pt x="75" y="587"/>
                    <a:pt x="75" y="400"/>
                  </a:cubicBezTo>
                  <a:cubicBezTo>
                    <a:pt x="75" y="214"/>
                    <a:pt x="223" y="66"/>
                    <a:pt x="410" y="66"/>
                  </a:cubicBezTo>
                  <a:cubicBezTo>
                    <a:pt x="596" y="66"/>
                    <a:pt x="745" y="214"/>
                    <a:pt x="745" y="400"/>
                  </a:cubicBezTo>
                  <a:cubicBezTo>
                    <a:pt x="745" y="587"/>
                    <a:pt x="596" y="735"/>
                    <a:pt x="410" y="735"/>
                  </a:cubicBezTo>
                  <a:close/>
                  <a:moveTo>
                    <a:pt x="410" y="131"/>
                  </a:moveTo>
                  <a:cubicBezTo>
                    <a:pt x="261" y="131"/>
                    <a:pt x="140" y="252"/>
                    <a:pt x="140" y="400"/>
                  </a:cubicBezTo>
                  <a:cubicBezTo>
                    <a:pt x="140" y="549"/>
                    <a:pt x="261" y="670"/>
                    <a:pt x="410" y="670"/>
                  </a:cubicBezTo>
                  <a:cubicBezTo>
                    <a:pt x="559" y="670"/>
                    <a:pt x="679" y="549"/>
                    <a:pt x="679" y="400"/>
                  </a:cubicBezTo>
                  <a:cubicBezTo>
                    <a:pt x="679" y="252"/>
                    <a:pt x="559" y="131"/>
                    <a:pt x="410" y="131"/>
                  </a:cubicBezTo>
                  <a:close/>
                  <a:moveTo>
                    <a:pt x="400" y="596"/>
                  </a:moveTo>
                  <a:cubicBezTo>
                    <a:pt x="396" y="596"/>
                    <a:pt x="391" y="597"/>
                    <a:pt x="386" y="597"/>
                  </a:cubicBezTo>
                  <a:cubicBezTo>
                    <a:pt x="289" y="597"/>
                    <a:pt x="205" y="507"/>
                    <a:pt x="205" y="400"/>
                  </a:cubicBezTo>
                  <a:cubicBezTo>
                    <a:pt x="205" y="289"/>
                    <a:pt x="298" y="205"/>
                    <a:pt x="400" y="205"/>
                  </a:cubicBezTo>
                  <a:cubicBezTo>
                    <a:pt x="512" y="205"/>
                    <a:pt x="596" y="298"/>
                    <a:pt x="596" y="400"/>
                  </a:cubicBezTo>
                  <a:cubicBezTo>
                    <a:pt x="596" y="512"/>
                    <a:pt x="503" y="596"/>
                    <a:pt x="400" y="596"/>
                  </a:cubicBezTo>
                  <a:close/>
                  <a:moveTo>
                    <a:pt x="475" y="400"/>
                  </a:moveTo>
                  <a:cubicBezTo>
                    <a:pt x="475" y="438"/>
                    <a:pt x="447" y="466"/>
                    <a:pt x="410" y="466"/>
                  </a:cubicBezTo>
                  <a:cubicBezTo>
                    <a:pt x="372" y="466"/>
                    <a:pt x="344" y="438"/>
                    <a:pt x="344" y="400"/>
                  </a:cubicBezTo>
                  <a:cubicBezTo>
                    <a:pt x="344" y="363"/>
                    <a:pt x="372" y="335"/>
                    <a:pt x="410" y="335"/>
                  </a:cubicBezTo>
                  <a:cubicBezTo>
                    <a:pt x="447" y="335"/>
                    <a:pt x="475" y="363"/>
                    <a:pt x="475" y="400"/>
                  </a:cubicBezTo>
                  <a:close/>
                </a:path>
              </a:pathLst>
            </a:custGeom>
            <a:solidFill>
              <a:srgbClr val="F1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EC91C1D1-9989-490C-A146-869BF39F390E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" y="3814"/>
              <a:ext cx="415" cy="66"/>
            </a:xfrm>
            <a:custGeom>
              <a:avLst/>
              <a:gdLst>
                <a:gd name="T0" fmla="*/ 74 w 2074"/>
                <a:gd name="T1" fmla="*/ 0 h 335"/>
                <a:gd name="T2" fmla="*/ 158 w 2074"/>
                <a:gd name="T3" fmla="*/ 242 h 335"/>
                <a:gd name="T4" fmla="*/ 242 w 2074"/>
                <a:gd name="T5" fmla="*/ 0 h 335"/>
                <a:gd name="T6" fmla="*/ 186 w 2074"/>
                <a:gd name="T7" fmla="*/ 325 h 335"/>
                <a:gd name="T8" fmla="*/ 0 w 2074"/>
                <a:gd name="T9" fmla="*/ 0 h 335"/>
                <a:gd name="T10" fmla="*/ 437 w 2074"/>
                <a:gd name="T11" fmla="*/ 325 h 335"/>
                <a:gd name="T12" fmla="*/ 493 w 2074"/>
                <a:gd name="T13" fmla="*/ 0 h 335"/>
                <a:gd name="T14" fmla="*/ 679 w 2074"/>
                <a:gd name="T15" fmla="*/ 325 h 335"/>
                <a:gd name="T16" fmla="*/ 586 w 2074"/>
                <a:gd name="T17" fmla="*/ 251 h 335"/>
                <a:gd name="T18" fmla="*/ 558 w 2074"/>
                <a:gd name="T19" fmla="*/ 186 h 335"/>
                <a:gd name="T20" fmla="*/ 521 w 2074"/>
                <a:gd name="T21" fmla="*/ 83 h 335"/>
                <a:gd name="T22" fmla="*/ 483 w 2074"/>
                <a:gd name="T23" fmla="*/ 186 h 335"/>
                <a:gd name="T24" fmla="*/ 818 w 2074"/>
                <a:gd name="T25" fmla="*/ 0 h 335"/>
                <a:gd name="T26" fmla="*/ 1051 w 2074"/>
                <a:gd name="T27" fmla="*/ 325 h 335"/>
                <a:gd name="T28" fmla="*/ 883 w 2074"/>
                <a:gd name="T29" fmla="*/ 260 h 335"/>
                <a:gd name="T30" fmla="*/ 818 w 2074"/>
                <a:gd name="T31" fmla="*/ 0 h 335"/>
                <a:gd name="T32" fmla="*/ 1302 w 2074"/>
                <a:gd name="T33" fmla="*/ 335 h 335"/>
                <a:gd name="T34" fmla="*/ 1302 w 2074"/>
                <a:gd name="T35" fmla="*/ 0 h 335"/>
                <a:gd name="T36" fmla="*/ 1302 w 2074"/>
                <a:gd name="T37" fmla="*/ 65 h 335"/>
                <a:gd name="T38" fmla="*/ 1302 w 2074"/>
                <a:gd name="T39" fmla="*/ 269 h 335"/>
                <a:gd name="T40" fmla="*/ 1302 w 2074"/>
                <a:gd name="T41" fmla="*/ 65 h 335"/>
                <a:gd name="T42" fmla="*/ 1860 w 2074"/>
                <a:gd name="T43" fmla="*/ 325 h 335"/>
                <a:gd name="T44" fmla="*/ 1721 w 2074"/>
                <a:gd name="T45" fmla="*/ 204 h 335"/>
                <a:gd name="T46" fmla="*/ 1656 w 2074"/>
                <a:gd name="T47" fmla="*/ 325 h 335"/>
                <a:gd name="T48" fmla="*/ 1591 w 2074"/>
                <a:gd name="T49" fmla="*/ 0 h 335"/>
                <a:gd name="T50" fmla="*/ 1860 w 2074"/>
                <a:gd name="T51" fmla="*/ 102 h 335"/>
                <a:gd name="T52" fmla="*/ 1786 w 2074"/>
                <a:gd name="T53" fmla="*/ 102 h 335"/>
                <a:gd name="T54" fmla="*/ 1656 w 2074"/>
                <a:gd name="T55" fmla="*/ 65 h 335"/>
                <a:gd name="T56" fmla="*/ 1739 w 2074"/>
                <a:gd name="T57" fmla="*/ 148 h 335"/>
                <a:gd name="T58" fmla="*/ 2009 w 2074"/>
                <a:gd name="T59" fmla="*/ 325 h 335"/>
                <a:gd name="T60" fmla="*/ 2074 w 2074"/>
                <a:gd name="T61" fmla="*/ 0 h 335"/>
                <a:gd name="T62" fmla="*/ 2009 w 2074"/>
                <a:gd name="T63" fmla="*/ 32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4" h="335">
                  <a:moveTo>
                    <a:pt x="0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139" y="186"/>
                    <a:pt x="139" y="186"/>
                    <a:pt x="139" y="186"/>
                  </a:cubicBezTo>
                  <a:cubicBezTo>
                    <a:pt x="148" y="204"/>
                    <a:pt x="148" y="232"/>
                    <a:pt x="158" y="242"/>
                  </a:cubicBezTo>
                  <a:cubicBezTo>
                    <a:pt x="158" y="232"/>
                    <a:pt x="167" y="204"/>
                    <a:pt x="176" y="186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186" y="325"/>
                    <a:pt x="186" y="325"/>
                    <a:pt x="186" y="325"/>
                  </a:cubicBezTo>
                  <a:cubicBezTo>
                    <a:pt x="121" y="325"/>
                    <a:pt x="121" y="325"/>
                    <a:pt x="121" y="325"/>
                  </a:cubicBezTo>
                  <a:lnTo>
                    <a:pt x="0" y="0"/>
                  </a:lnTo>
                  <a:close/>
                  <a:moveTo>
                    <a:pt x="465" y="251"/>
                  </a:moveTo>
                  <a:cubicBezTo>
                    <a:pt x="437" y="325"/>
                    <a:pt x="437" y="325"/>
                    <a:pt x="437" y="325"/>
                  </a:cubicBezTo>
                  <a:cubicBezTo>
                    <a:pt x="362" y="325"/>
                    <a:pt x="362" y="325"/>
                    <a:pt x="362" y="325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79" y="325"/>
                    <a:pt x="679" y="325"/>
                    <a:pt x="679" y="325"/>
                  </a:cubicBezTo>
                  <a:cubicBezTo>
                    <a:pt x="614" y="325"/>
                    <a:pt x="614" y="325"/>
                    <a:pt x="614" y="325"/>
                  </a:cubicBezTo>
                  <a:cubicBezTo>
                    <a:pt x="586" y="251"/>
                    <a:pt x="586" y="251"/>
                    <a:pt x="586" y="251"/>
                  </a:cubicBezTo>
                  <a:lnTo>
                    <a:pt x="465" y="251"/>
                  </a:lnTo>
                  <a:close/>
                  <a:moveTo>
                    <a:pt x="558" y="186"/>
                  </a:moveTo>
                  <a:cubicBezTo>
                    <a:pt x="539" y="130"/>
                    <a:pt x="539" y="130"/>
                    <a:pt x="539" y="130"/>
                  </a:cubicBezTo>
                  <a:cubicBezTo>
                    <a:pt x="530" y="111"/>
                    <a:pt x="530" y="93"/>
                    <a:pt x="521" y="83"/>
                  </a:cubicBezTo>
                  <a:cubicBezTo>
                    <a:pt x="521" y="93"/>
                    <a:pt x="511" y="111"/>
                    <a:pt x="502" y="130"/>
                  </a:cubicBezTo>
                  <a:cubicBezTo>
                    <a:pt x="483" y="186"/>
                    <a:pt x="483" y="186"/>
                    <a:pt x="483" y="186"/>
                  </a:cubicBezTo>
                  <a:lnTo>
                    <a:pt x="558" y="186"/>
                  </a:lnTo>
                  <a:close/>
                  <a:moveTo>
                    <a:pt x="818" y="0"/>
                  </a:moveTo>
                  <a:cubicBezTo>
                    <a:pt x="818" y="325"/>
                    <a:pt x="818" y="325"/>
                    <a:pt x="818" y="325"/>
                  </a:cubicBezTo>
                  <a:cubicBezTo>
                    <a:pt x="1051" y="325"/>
                    <a:pt x="1051" y="325"/>
                    <a:pt x="1051" y="325"/>
                  </a:cubicBezTo>
                  <a:cubicBezTo>
                    <a:pt x="1051" y="260"/>
                    <a:pt x="1051" y="260"/>
                    <a:pt x="1051" y="260"/>
                  </a:cubicBezTo>
                  <a:cubicBezTo>
                    <a:pt x="883" y="260"/>
                    <a:pt x="883" y="260"/>
                    <a:pt x="883" y="260"/>
                  </a:cubicBezTo>
                  <a:cubicBezTo>
                    <a:pt x="883" y="0"/>
                    <a:pt x="883" y="0"/>
                    <a:pt x="883" y="0"/>
                  </a:cubicBezTo>
                  <a:lnTo>
                    <a:pt x="818" y="0"/>
                  </a:lnTo>
                  <a:close/>
                  <a:moveTo>
                    <a:pt x="1442" y="167"/>
                  </a:moveTo>
                  <a:cubicBezTo>
                    <a:pt x="1442" y="260"/>
                    <a:pt x="1395" y="335"/>
                    <a:pt x="1302" y="335"/>
                  </a:cubicBezTo>
                  <a:cubicBezTo>
                    <a:pt x="1209" y="335"/>
                    <a:pt x="1163" y="269"/>
                    <a:pt x="1163" y="167"/>
                  </a:cubicBezTo>
                  <a:cubicBezTo>
                    <a:pt x="1163" y="65"/>
                    <a:pt x="1218" y="0"/>
                    <a:pt x="1302" y="0"/>
                  </a:cubicBezTo>
                  <a:cubicBezTo>
                    <a:pt x="1395" y="0"/>
                    <a:pt x="1442" y="65"/>
                    <a:pt x="1442" y="167"/>
                  </a:cubicBezTo>
                  <a:close/>
                  <a:moveTo>
                    <a:pt x="1302" y="65"/>
                  </a:moveTo>
                  <a:cubicBezTo>
                    <a:pt x="1246" y="65"/>
                    <a:pt x="1228" y="111"/>
                    <a:pt x="1228" y="167"/>
                  </a:cubicBezTo>
                  <a:cubicBezTo>
                    <a:pt x="1228" y="223"/>
                    <a:pt x="1246" y="269"/>
                    <a:pt x="1302" y="269"/>
                  </a:cubicBezTo>
                  <a:cubicBezTo>
                    <a:pt x="1358" y="269"/>
                    <a:pt x="1377" y="223"/>
                    <a:pt x="1377" y="167"/>
                  </a:cubicBezTo>
                  <a:cubicBezTo>
                    <a:pt x="1377" y="102"/>
                    <a:pt x="1358" y="65"/>
                    <a:pt x="1302" y="65"/>
                  </a:cubicBezTo>
                  <a:close/>
                  <a:moveTo>
                    <a:pt x="1795" y="195"/>
                  </a:moveTo>
                  <a:cubicBezTo>
                    <a:pt x="1860" y="325"/>
                    <a:pt x="1860" y="325"/>
                    <a:pt x="1860" y="325"/>
                  </a:cubicBezTo>
                  <a:cubicBezTo>
                    <a:pt x="1777" y="325"/>
                    <a:pt x="1777" y="325"/>
                    <a:pt x="1777" y="325"/>
                  </a:cubicBezTo>
                  <a:cubicBezTo>
                    <a:pt x="1721" y="204"/>
                    <a:pt x="1721" y="204"/>
                    <a:pt x="1721" y="204"/>
                  </a:cubicBezTo>
                  <a:cubicBezTo>
                    <a:pt x="1656" y="204"/>
                    <a:pt x="1656" y="204"/>
                    <a:pt x="1656" y="204"/>
                  </a:cubicBezTo>
                  <a:cubicBezTo>
                    <a:pt x="1656" y="325"/>
                    <a:pt x="1656" y="325"/>
                    <a:pt x="1656" y="325"/>
                  </a:cubicBezTo>
                  <a:cubicBezTo>
                    <a:pt x="1591" y="325"/>
                    <a:pt x="1591" y="325"/>
                    <a:pt x="1591" y="325"/>
                  </a:cubicBezTo>
                  <a:cubicBezTo>
                    <a:pt x="1591" y="0"/>
                    <a:pt x="1591" y="0"/>
                    <a:pt x="1591" y="0"/>
                  </a:cubicBezTo>
                  <a:cubicBezTo>
                    <a:pt x="1749" y="0"/>
                    <a:pt x="1749" y="0"/>
                    <a:pt x="1749" y="0"/>
                  </a:cubicBezTo>
                  <a:cubicBezTo>
                    <a:pt x="1814" y="0"/>
                    <a:pt x="1860" y="37"/>
                    <a:pt x="1860" y="102"/>
                  </a:cubicBezTo>
                  <a:cubicBezTo>
                    <a:pt x="1860" y="148"/>
                    <a:pt x="1842" y="186"/>
                    <a:pt x="1795" y="195"/>
                  </a:cubicBezTo>
                  <a:close/>
                  <a:moveTo>
                    <a:pt x="1786" y="102"/>
                  </a:moveTo>
                  <a:cubicBezTo>
                    <a:pt x="1786" y="74"/>
                    <a:pt x="1767" y="65"/>
                    <a:pt x="1739" y="65"/>
                  </a:cubicBezTo>
                  <a:cubicBezTo>
                    <a:pt x="1656" y="65"/>
                    <a:pt x="1656" y="65"/>
                    <a:pt x="1656" y="65"/>
                  </a:cubicBezTo>
                  <a:cubicBezTo>
                    <a:pt x="1656" y="148"/>
                    <a:pt x="1656" y="148"/>
                    <a:pt x="1656" y="148"/>
                  </a:cubicBezTo>
                  <a:cubicBezTo>
                    <a:pt x="1739" y="148"/>
                    <a:pt x="1739" y="148"/>
                    <a:pt x="1739" y="148"/>
                  </a:cubicBezTo>
                  <a:cubicBezTo>
                    <a:pt x="1767" y="148"/>
                    <a:pt x="1786" y="139"/>
                    <a:pt x="1786" y="102"/>
                  </a:cubicBezTo>
                  <a:close/>
                  <a:moveTo>
                    <a:pt x="2009" y="325"/>
                  </a:moveTo>
                  <a:cubicBezTo>
                    <a:pt x="2074" y="325"/>
                    <a:pt x="2074" y="325"/>
                    <a:pt x="2074" y="325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09" y="0"/>
                    <a:pt x="2009" y="0"/>
                    <a:pt x="2009" y="0"/>
                  </a:cubicBezTo>
                  <a:lnTo>
                    <a:pt x="2009" y="3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16" name="Rechthoek 15">
            <a:extLst>
              <a:ext uri="{FF2B5EF4-FFF2-40B4-BE49-F238E27FC236}">
                <a16:creationId xmlns:a16="http://schemas.microsoft.com/office/drawing/2014/main" id="{D910389C-5687-4153-A795-6AB21A0030E3}"/>
              </a:ext>
            </a:extLst>
          </p:cNvPr>
          <p:cNvSpPr/>
          <p:nvPr userDrawn="1"/>
        </p:nvSpPr>
        <p:spPr>
          <a:xfrm>
            <a:off x="3832398" y="3510437"/>
            <a:ext cx="37053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l-NL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Contactgegevens: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3234C681-0369-4288-BFF5-B29181513C44}"/>
              </a:ext>
            </a:extLst>
          </p:cNvPr>
          <p:cNvSpPr/>
          <p:nvPr userDrawn="1"/>
        </p:nvSpPr>
        <p:spPr>
          <a:xfrm>
            <a:off x="871538" y="1082220"/>
            <a:ext cx="66662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l-NL" sz="4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Bedankt voor je aandacht!</a:t>
            </a:r>
          </a:p>
        </p:txBody>
      </p:sp>
      <p:sp>
        <p:nvSpPr>
          <p:cNvPr id="18" name="Tijdelijke aanduiding voor tekst 10">
            <a:extLst>
              <a:ext uri="{FF2B5EF4-FFF2-40B4-BE49-F238E27FC236}">
                <a16:creationId xmlns:a16="http://schemas.microsoft.com/office/drawing/2014/main" id="{5F000893-2A10-4347-8A5F-FCF73DC466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37347" y="4329003"/>
            <a:ext cx="5328592" cy="422608"/>
          </a:xfrm>
        </p:spPr>
        <p:txBody>
          <a:bodyPr/>
          <a:lstStyle>
            <a:lvl1pPr marL="0" indent="0">
              <a:lnSpc>
                <a:spcPct val="140000"/>
              </a:lnSpc>
              <a:buFontTx/>
              <a:buNone/>
              <a:defRPr sz="2400" b="0">
                <a:solidFill>
                  <a:schemeClr val="bg1"/>
                </a:solidFill>
              </a:defRPr>
            </a:lvl1pPr>
            <a:lvl2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2pPr>
            <a:lvl3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3pPr>
            <a:lvl4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4pPr>
            <a:lvl5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5pPr>
            <a:lvl6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6pPr>
            <a:lvl7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7pPr>
            <a:lvl8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8pPr>
            <a:lvl9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[email@valori.nl]</a:t>
            </a:r>
          </a:p>
        </p:txBody>
      </p:sp>
      <p:sp>
        <p:nvSpPr>
          <p:cNvPr id="21" name="Tijdelijke aanduiding voor tekst 10">
            <a:extLst>
              <a:ext uri="{FF2B5EF4-FFF2-40B4-BE49-F238E27FC236}">
                <a16:creationId xmlns:a16="http://schemas.microsoft.com/office/drawing/2014/main" id="{02C84258-7678-4D0E-8862-97B1BBED1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37347" y="4889968"/>
            <a:ext cx="5328592" cy="422608"/>
          </a:xfrm>
        </p:spPr>
        <p:txBody>
          <a:bodyPr/>
          <a:lstStyle>
            <a:lvl1pPr marL="0" indent="0">
              <a:lnSpc>
                <a:spcPct val="140000"/>
              </a:lnSpc>
              <a:buFontTx/>
              <a:buNone/>
              <a:defRPr sz="2400" b="0">
                <a:solidFill>
                  <a:schemeClr val="bg1"/>
                </a:solidFill>
              </a:defRPr>
            </a:lvl1pPr>
            <a:lvl2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2pPr>
            <a:lvl3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3pPr>
            <a:lvl4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4pPr>
            <a:lvl5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5pPr>
            <a:lvl6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6pPr>
            <a:lvl7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7pPr>
            <a:lvl8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8pPr>
            <a:lvl9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[+31 (0) 6 xx </a:t>
            </a:r>
            <a:r>
              <a:rPr lang="nl-NL" err="1"/>
              <a:t>xx</a:t>
            </a:r>
            <a:r>
              <a:rPr lang="nl-NL"/>
              <a:t> </a:t>
            </a:r>
            <a:r>
              <a:rPr lang="nl-NL" err="1"/>
              <a:t>xx</a:t>
            </a:r>
            <a:r>
              <a:rPr lang="nl-NL"/>
              <a:t> xx]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k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 bwMode="gray">
          <a:xfrm>
            <a:off x="336948" y="1628800"/>
            <a:ext cx="10801198" cy="4896544"/>
          </a:xfrm>
        </p:spPr>
        <p:txBody>
          <a:bodyPr/>
          <a:lstStyle>
            <a:lvl1pPr>
              <a:defRPr b="0" baseline="0"/>
            </a:lvl1pPr>
          </a:lstStyle>
          <a:p>
            <a:pPr lvl="0"/>
            <a:r>
              <a:rPr lang="nl-NL" noProof="1"/>
              <a:t>[Typ tekst of klik op een pictogram om een object in te voegen]</a:t>
            </a:r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A7E55788-6760-40C5-8CC5-ADE297ABA0E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947" y="332657"/>
            <a:ext cx="10801199" cy="9361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noProof="1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12920305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3" hasCustomPrompt="1"/>
          </p:nvPr>
        </p:nvSpPr>
        <p:spPr bwMode="gray">
          <a:xfrm>
            <a:off x="336947" y="1628800"/>
            <a:ext cx="5040560" cy="4896544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l-NL" noProof="1"/>
              <a:t>[Typ tekst of klik op een pictogram om een object in te voegen]</a:t>
            </a:r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14" hasCustomPrompt="1"/>
          </p:nvPr>
        </p:nvSpPr>
        <p:spPr bwMode="gray">
          <a:xfrm>
            <a:off x="6107067" y="1628800"/>
            <a:ext cx="5031079" cy="4896544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l-NL" noProof="1"/>
              <a:t>[Typ tekst of klik op een pictogram om een object in te voegen]</a:t>
            </a:r>
          </a:p>
        </p:txBody>
      </p:sp>
      <p:sp>
        <p:nvSpPr>
          <p:cNvPr id="6" name="Tijdelijke aanduiding voor titel 1">
            <a:extLst>
              <a:ext uri="{FF2B5EF4-FFF2-40B4-BE49-F238E27FC236}">
                <a16:creationId xmlns:a16="http://schemas.microsoft.com/office/drawing/2014/main" id="{91595366-E6C3-48E5-8EB8-86B59068776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947" y="332657"/>
            <a:ext cx="10801199" cy="9361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noProof="1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30068456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 bwMode="inv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***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blackWhite">
          <a:xfrm>
            <a:off x="2389175" y="2238127"/>
            <a:ext cx="7416824" cy="2124236"/>
          </a:xfrm>
        </p:spPr>
        <p:txBody>
          <a:bodyPr anchor="t"/>
          <a:lstStyle>
            <a:lvl1pPr algn="ctr">
              <a:defRPr sz="4800">
                <a:solidFill>
                  <a:schemeClr val="bg2"/>
                </a:solidFill>
              </a:defRPr>
            </a:lvl1pPr>
          </a:lstStyle>
          <a:p>
            <a:r>
              <a:rPr lang="nl-NL" noProof="1"/>
              <a:t>[Quote </a:t>
            </a:r>
            <a:br>
              <a:rPr lang="nl-NL" noProof="1"/>
            </a:br>
            <a:r>
              <a:rPr lang="nl-NL" noProof="1"/>
              <a:t>max. </a:t>
            </a:r>
            <a:br>
              <a:rPr lang="nl-NL" noProof="1"/>
            </a:br>
            <a:r>
              <a:rPr lang="nl-NL" noProof="1"/>
              <a:t>drie regels]</a:t>
            </a:r>
          </a:p>
        </p:txBody>
      </p:sp>
    </p:spTree>
    <p:extLst>
      <p:ext uri="{BB962C8B-B14F-4D97-AF65-F5344CB8AC3E}">
        <p14:creationId xmlns:p14="http://schemas.microsoft.com/office/powerpoint/2010/main" val="2103488875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4FF7B1DB-77B7-4B75-8D7A-1791A1A659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5695" y="1557846"/>
            <a:ext cx="2556285" cy="1475184"/>
          </a:xfrm>
          <a:ln w="1270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87E04D78-3D0C-4158-9C32-3BD945E2D9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17267" y="1724577"/>
            <a:ext cx="7920880" cy="1260376"/>
          </a:xfrm>
        </p:spPr>
        <p:txBody>
          <a:bodyPr/>
          <a:lstStyle>
            <a:lvl1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1pPr>
            <a:lvl2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2pPr>
            <a:lvl3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3pPr>
            <a:lvl4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4pPr>
            <a:lvl5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5pPr>
            <a:lvl6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6pPr>
            <a:lvl7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7pPr>
            <a:lvl8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8pPr>
            <a:lvl9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8" name="Tijdelijke aanduiding voor afbeelding 6">
            <a:extLst>
              <a:ext uri="{FF2B5EF4-FFF2-40B4-BE49-F238E27FC236}">
                <a16:creationId xmlns:a16="http://schemas.microsoft.com/office/drawing/2014/main" id="{5983A4B9-C6A2-4041-9505-DD03C21E0D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6947" y="3225961"/>
            <a:ext cx="2556285" cy="1475184"/>
          </a:xfrm>
          <a:ln w="1270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2ABD6EF-A4F8-43A7-AEBA-E1E19E0462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17267" y="3429000"/>
            <a:ext cx="7920880" cy="1260376"/>
          </a:xfrm>
        </p:spPr>
        <p:txBody>
          <a:bodyPr/>
          <a:lstStyle>
            <a:lvl1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1pPr>
            <a:lvl2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2pPr>
            <a:lvl3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3pPr>
            <a:lvl4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4pPr>
            <a:lvl5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5pPr>
            <a:lvl6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6pPr>
            <a:lvl7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7pPr>
            <a:lvl8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8pPr>
            <a:lvl9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9" name="Tijdelijke aanduiding voor afbeelding 6">
            <a:extLst>
              <a:ext uri="{FF2B5EF4-FFF2-40B4-BE49-F238E27FC236}">
                <a16:creationId xmlns:a16="http://schemas.microsoft.com/office/drawing/2014/main" id="{ECBEAE3E-4109-4B10-8CF4-5C0D7BCBE7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5696" y="4869160"/>
            <a:ext cx="2556285" cy="1475184"/>
          </a:xfrm>
          <a:ln w="1270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jdelijke aanduiding voor tekst 10">
            <a:extLst>
              <a:ext uri="{FF2B5EF4-FFF2-40B4-BE49-F238E27FC236}">
                <a16:creationId xmlns:a16="http://schemas.microsoft.com/office/drawing/2014/main" id="{97EDA072-9202-4A1C-87E7-BA6A623BDF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338" y="5044522"/>
            <a:ext cx="7909809" cy="1260376"/>
          </a:xfrm>
        </p:spPr>
        <p:txBody>
          <a:bodyPr/>
          <a:lstStyle>
            <a:lvl1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1pPr>
            <a:lvl2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2pPr>
            <a:lvl3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3pPr>
            <a:lvl4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4pPr>
            <a:lvl5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5pPr>
            <a:lvl6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6pPr>
            <a:lvl7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7pPr>
            <a:lvl8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8pPr>
            <a:lvl9pPr marL="0" indent="0">
              <a:lnSpc>
                <a:spcPct val="140000"/>
              </a:lnSpc>
              <a:buFontTx/>
              <a:buNone/>
              <a:defRPr sz="15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13" name="Tijdelijke aanduiding voor titel 1">
            <a:extLst>
              <a:ext uri="{FF2B5EF4-FFF2-40B4-BE49-F238E27FC236}">
                <a16:creationId xmlns:a16="http://schemas.microsoft.com/office/drawing/2014/main" id="{52FD671F-7118-4BEE-8BAD-A1ED2EB7FF0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947" y="332657"/>
            <a:ext cx="10801199" cy="9361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noProof="1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45465947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FF56104-74CE-4D24-9753-26367DD8747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36947" y="404665"/>
            <a:ext cx="10801200" cy="816212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6" name="***Vrije vorm: vorm 35">
            <a:extLst>
              <a:ext uri="{FF2B5EF4-FFF2-40B4-BE49-F238E27FC236}">
                <a16:creationId xmlns:a16="http://schemas.microsoft.com/office/drawing/2014/main" id="{3D8A407C-94AA-423F-950C-92C6B452D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36947" y="1696806"/>
            <a:ext cx="3658531" cy="755959"/>
          </a:xfrm>
          <a:custGeom>
            <a:avLst/>
            <a:gdLst>
              <a:gd name="connsiteX0" fmla="*/ 125872 w 3338923"/>
              <a:gd name="connsiteY0" fmla="*/ 0 h 755959"/>
              <a:gd name="connsiteX1" fmla="*/ 3338923 w 3338923"/>
              <a:gd name="connsiteY1" fmla="*/ 0 h 755959"/>
              <a:gd name="connsiteX2" fmla="*/ 3338923 w 3338923"/>
              <a:gd name="connsiteY2" fmla="*/ 755959 h 755959"/>
              <a:gd name="connsiteX3" fmla="*/ 125669 w 3338923"/>
              <a:gd name="connsiteY3" fmla="*/ 755959 h 755959"/>
              <a:gd name="connsiteX4" fmla="*/ 76826 w 3338923"/>
              <a:gd name="connsiteY4" fmla="*/ 746098 h 755959"/>
              <a:gd name="connsiteX5" fmla="*/ 9771 w 3338923"/>
              <a:gd name="connsiteY5" fmla="*/ 679043 h 755959"/>
              <a:gd name="connsiteX6" fmla="*/ 0 w 3338923"/>
              <a:gd name="connsiteY6" fmla="*/ 630646 h 755959"/>
              <a:gd name="connsiteX7" fmla="*/ 0 w 3338923"/>
              <a:gd name="connsiteY7" fmla="*/ 125354 h 755959"/>
              <a:gd name="connsiteX8" fmla="*/ 9771 w 3338923"/>
              <a:gd name="connsiteY8" fmla="*/ 76957 h 755959"/>
              <a:gd name="connsiteX9" fmla="*/ 125872 w 3338923"/>
              <a:gd name="connsiteY9" fmla="*/ 0 h 75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923" h="755959">
                <a:moveTo>
                  <a:pt x="125872" y="0"/>
                </a:moveTo>
                <a:lnTo>
                  <a:pt x="3338923" y="0"/>
                </a:lnTo>
                <a:lnTo>
                  <a:pt x="3338923" y="755959"/>
                </a:lnTo>
                <a:lnTo>
                  <a:pt x="125669" y="755959"/>
                </a:lnTo>
                <a:lnTo>
                  <a:pt x="76826" y="746098"/>
                </a:lnTo>
                <a:cubicBezTo>
                  <a:pt x="46676" y="733346"/>
                  <a:pt x="22523" y="709193"/>
                  <a:pt x="9771" y="679043"/>
                </a:cubicBezTo>
                <a:lnTo>
                  <a:pt x="0" y="630646"/>
                </a:lnTo>
                <a:lnTo>
                  <a:pt x="0" y="125354"/>
                </a:lnTo>
                <a:lnTo>
                  <a:pt x="9771" y="76957"/>
                </a:lnTo>
                <a:cubicBezTo>
                  <a:pt x="28899" y="31732"/>
                  <a:pt x="73680" y="0"/>
                  <a:pt x="12587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234000" tIns="90000" rIns="90000">
            <a:no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5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500">
                <a:solidFill>
                  <a:schemeClr val="bg1"/>
                </a:solidFill>
              </a:defRPr>
            </a:lvl3pPr>
            <a:lvl4pPr marL="0">
              <a:buFontTx/>
              <a:buNone/>
              <a:defRPr sz="1500">
                <a:solidFill>
                  <a:schemeClr val="bg1"/>
                </a:solidFill>
              </a:defRPr>
            </a:lvl4pPr>
            <a:lvl5pPr marL="0">
              <a:buFontTx/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38" name="Tijdelijke aanduiding voor tekst 37">
            <a:extLst>
              <a:ext uri="{FF2B5EF4-FFF2-40B4-BE49-F238E27FC236}">
                <a16:creationId xmlns:a16="http://schemas.microsoft.com/office/drawing/2014/main" id="{F5C39ADD-ECD9-4CD6-9044-28EE674B67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75870" y="1696806"/>
            <a:ext cx="7462277" cy="75565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lIns="216000" tIns="90000" anchor="t" anchorCtr="0"/>
          <a:lstStyle>
            <a:lvl1pPr marL="0">
              <a:defRPr sz="1500" b="0">
                <a:solidFill>
                  <a:schemeClr val="accent1"/>
                </a:solidFill>
              </a:defRPr>
            </a:lvl1pPr>
            <a:lvl2pPr marL="0">
              <a:defRPr sz="1500" b="0">
                <a:solidFill>
                  <a:schemeClr val="accent1"/>
                </a:solidFill>
              </a:defRPr>
            </a:lvl2pPr>
            <a:lvl3pPr marL="0">
              <a:defRPr sz="1500" b="0">
                <a:solidFill>
                  <a:schemeClr val="accent1"/>
                </a:solidFill>
              </a:defRPr>
            </a:lvl3pPr>
            <a:lvl4pPr marL="0">
              <a:defRPr sz="1500" b="0">
                <a:solidFill>
                  <a:schemeClr val="accent1"/>
                </a:solidFill>
              </a:defRPr>
            </a:lvl4pPr>
            <a:lvl5pPr marL="0">
              <a:defRPr sz="1500" b="0">
                <a:solidFill>
                  <a:schemeClr val="accent1"/>
                </a:solidFill>
              </a:defRPr>
            </a:lvl5pPr>
            <a:lvl6pPr marL="0">
              <a:defRPr b="0">
                <a:solidFill>
                  <a:schemeClr val="accent1"/>
                </a:solidFill>
              </a:defRPr>
            </a:lvl6pPr>
            <a:lvl7pPr marL="0">
              <a:defRPr b="0">
                <a:solidFill>
                  <a:schemeClr val="accent1"/>
                </a:solidFill>
              </a:defRPr>
            </a:lvl7pPr>
            <a:lvl8pPr marL="0">
              <a:defRPr b="0">
                <a:solidFill>
                  <a:schemeClr val="accent1"/>
                </a:solidFill>
              </a:defRPr>
            </a:lvl8pPr>
            <a:lvl9pPr marL="0">
              <a:defRPr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43" name="***Vrije vorm: vorm 35">
            <a:extLst>
              <a:ext uri="{FF2B5EF4-FFF2-40B4-BE49-F238E27FC236}">
                <a16:creationId xmlns:a16="http://schemas.microsoft.com/office/drawing/2014/main" id="{8B8F7191-BE1D-4BBA-8FDF-B59A968C40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36947" y="2492896"/>
            <a:ext cx="3658531" cy="755959"/>
          </a:xfrm>
          <a:custGeom>
            <a:avLst/>
            <a:gdLst>
              <a:gd name="connsiteX0" fmla="*/ 125872 w 3338923"/>
              <a:gd name="connsiteY0" fmla="*/ 0 h 755959"/>
              <a:gd name="connsiteX1" fmla="*/ 3338923 w 3338923"/>
              <a:gd name="connsiteY1" fmla="*/ 0 h 755959"/>
              <a:gd name="connsiteX2" fmla="*/ 3338923 w 3338923"/>
              <a:gd name="connsiteY2" fmla="*/ 755959 h 755959"/>
              <a:gd name="connsiteX3" fmla="*/ 125669 w 3338923"/>
              <a:gd name="connsiteY3" fmla="*/ 755959 h 755959"/>
              <a:gd name="connsiteX4" fmla="*/ 76826 w 3338923"/>
              <a:gd name="connsiteY4" fmla="*/ 746098 h 755959"/>
              <a:gd name="connsiteX5" fmla="*/ 9771 w 3338923"/>
              <a:gd name="connsiteY5" fmla="*/ 679043 h 755959"/>
              <a:gd name="connsiteX6" fmla="*/ 0 w 3338923"/>
              <a:gd name="connsiteY6" fmla="*/ 630646 h 755959"/>
              <a:gd name="connsiteX7" fmla="*/ 0 w 3338923"/>
              <a:gd name="connsiteY7" fmla="*/ 125354 h 755959"/>
              <a:gd name="connsiteX8" fmla="*/ 9771 w 3338923"/>
              <a:gd name="connsiteY8" fmla="*/ 76957 h 755959"/>
              <a:gd name="connsiteX9" fmla="*/ 125872 w 3338923"/>
              <a:gd name="connsiteY9" fmla="*/ 0 h 75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923" h="755959">
                <a:moveTo>
                  <a:pt x="125872" y="0"/>
                </a:moveTo>
                <a:lnTo>
                  <a:pt x="3338923" y="0"/>
                </a:lnTo>
                <a:lnTo>
                  <a:pt x="3338923" y="755959"/>
                </a:lnTo>
                <a:lnTo>
                  <a:pt x="125669" y="755959"/>
                </a:lnTo>
                <a:lnTo>
                  <a:pt x="76826" y="746098"/>
                </a:lnTo>
                <a:cubicBezTo>
                  <a:pt x="46676" y="733346"/>
                  <a:pt x="22523" y="709193"/>
                  <a:pt x="9771" y="679043"/>
                </a:cubicBezTo>
                <a:lnTo>
                  <a:pt x="0" y="630646"/>
                </a:lnTo>
                <a:lnTo>
                  <a:pt x="0" y="125354"/>
                </a:lnTo>
                <a:lnTo>
                  <a:pt x="9771" y="76957"/>
                </a:lnTo>
                <a:cubicBezTo>
                  <a:pt x="28899" y="31732"/>
                  <a:pt x="73680" y="0"/>
                  <a:pt x="12587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234000" tIns="90000" rIns="90000">
            <a:no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5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500">
                <a:solidFill>
                  <a:schemeClr val="bg1"/>
                </a:solidFill>
              </a:defRPr>
            </a:lvl3pPr>
            <a:lvl4pPr marL="0">
              <a:buFontTx/>
              <a:buNone/>
              <a:defRPr sz="1500">
                <a:solidFill>
                  <a:schemeClr val="bg1"/>
                </a:solidFill>
              </a:defRPr>
            </a:lvl4pPr>
            <a:lvl5pPr marL="0">
              <a:buFontTx/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44" name="Tijdelijke aanduiding voor tekst 37">
            <a:extLst>
              <a:ext uri="{FF2B5EF4-FFF2-40B4-BE49-F238E27FC236}">
                <a16:creationId xmlns:a16="http://schemas.microsoft.com/office/drawing/2014/main" id="{6B4B9AFC-C455-4EBF-8CDE-4CEC52E236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675870" y="2492896"/>
            <a:ext cx="7462277" cy="75565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lIns="216000" tIns="90000" anchor="t" anchorCtr="0"/>
          <a:lstStyle>
            <a:lvl1pPr marL="0">
              <a:defRPr sz="1500" b="0">
                <a:solidFill>
                  <a:schemeClr val="accent1"/>
                </a:solidFill>
              </a:defRPr>
            </a:lvl1pPr>
            <a:lvl2pPr marL="0">
              <a:defRPr sz="1500" b="0">
                <a:solidFill>
                  <a:schemeClr val="accent1"/>
                </a:solidFill>
              </a:defRPr>
            </a:lvl2pPr>
            <a:lvl3pPr marL="0">
              <a:defRPr sz="1500" b="0">
                <a:solidFill>
                  <a:schemeClr val="accent1"/>
                </a:solidFill>
              </a:defRPr>
            </a:lvl3pPr>
            <a:lvl4pPr marL="0">
              <a:defRPr sz="1500" b="0">
                <a:solidFill>
                  <a:schemeClr val="accent1"/>
                </a:solidFill>
              </a:defRPr>
            </a:lvl4pPr>
            <a:lvl5pPr marL="0">
              <a:defRPr sz="1500" b="0">
                <a:solidFill>
                  <a:schemeClr val="accent1"/>
                </a:solidFill>
              </a:defRPr>
            </a:lvl5pPr>
            <a:lvl6pPr marL="0">
              <a:defRPr b="0">
                <a:solidFill>
                  <a:schemeClr val="accent1"/>
                </a:solidFill>
              </a:defRPr>
            </a:lvl6pPr>
            <a:lvl7pPr marL="0">
              <a:defRPr b="0">
                <a:solidFill>
                  <a:schemeClr val="accent1"/>
                </a:solidFill>
              </a:defRPr>
            </a:lvl7pPr>
            <a:lvl8pPr marL="0">
              <a:defRPr b="0">
                <a:solidFill>
                  <a:schemeClr val="accent1"/>
                </a:solidFill>
              </a:defRPr>
            </a:lvl8pPr>
            <a:lvl9pPr marL="0">
              <a:defRPr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45" name="***Vrije vorm: vorm 35">
            <a:extLst>
              <a:ext uri="{FF2B5EF4-FFF2-40B4-BE49-F238E27FC236}">
                <a16:creationId xmlns:a16="http://schemas.microsoft.com/office/drawing/2014/main" id="{F55BCBD5-5B44-4C44-8985-DD3B686F33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36947" y="3288986"/>
            <a:ext cx="3658531" cy="755959"/>
          </a:xfrm>
          <a:custGeom>
            <a:avLst/>
            <a:gdLst>
              <a:gd name="connsiteX0" fmla="*/ 125872 w 3338923"/>
              <a:gd name="connsiteY0" fmla="*/ 0 h 755959"/>
              <a:gd name="connsiteX1" fmla="*/ 3338923 w 3338923"/>
              <a:gd name="connsiteY1" fmla="*/ 0 h 755959"/>
              <a:gd name="connsiteX2" fmla="*/ 3338923 w 3338923"/>
              <a:gd name="connsiteY2" fmla="*/ 755959 h 755959"/>
              <a:gd name="connsiteX3" fmla="*/ 125669 w 3338923"/>
              <a:gd name="connsiteY3" fmla="*/ 755959 h 755959"/>
              <a:gd name="connsiteX4" fmla="*/ 76826 w 3338923"/>
              <a:gd name="connsiteY4" fmla="*/ 746098 h 755959"/>
              <a:gd name="connsiteX5" fmla="*/ 9771 w 3338923"/>
              <a:gd name="connsiteY5" fmla="*/ 679043 h 755959"/>
              <a:gd name="connsiteX6" fmla="*/ 0 w 3338923"/>
              <a:gd name="connsiteY6" fmla="*/ 630646 h 755959"/>
              <a:gd name="connsiteX7" fmla="*/ 0 w 3338923"/>
              <a:gd name="connsiteY7" fmla="*/ 125354 h 755959"/>
              <a:gd name="connsiteX8" fmla="*/ 9771 w 3338923"/>
              <a:gd name="connsiteY8" fmla="*/ 76957 h 755959"/>
              <a:gd name="connsiteX9" fmla="*/ 125872 w 3338923"/>
              <a:gd name="connsiteY9" fmla="*/ 0 h 75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923" h="755959">
                <a:moveTo>
                  <a:pt x="125872" y="0"/>
                </a:moveTo>
                <a:lnTo>
                  <a:pt x="3338923" y="0"/>
                </a:lnTo>
                <a:lnTo>
                  <a:pt x="3338923" y="755959"/>
                </a:lnTo>
                <a:lnTo>
                  <a:pt x="125669" y="755959"/>
                </a:lnTo>
                <a:lnTo>
                  <a:pt x="76826" y="746098"/>
                </a:lnTo>
                <a:cubicBezTo>
                  <a:pt x="46676" y="733346"/>
                  <a:pt x="22523" y="709193"/>
                  <a:pt x="9771" y="679043"/>
                </a:cubicBezTo>
                <a:lnTo>
                  <a:pt x="0" y="630646"/>
                </a:lnTo>
                <a:lnTo>
                  <a:pt x="0" y="125354"/>
                </a:lnTo>
                <a:lnTo>
                  <a:pt x="9771" y="76957"/>
                </a:lnTo>
                <a:cubicBezTo>
                  <a:pt x="28899" y="31732"/>
                  <a:pt x="73680" y="0"/>
                  <a:pt x="12587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234000" tIns="90000" rIns="90000">
            <a:no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5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500">
                <a:solidFill>
                  <a:schemeClr val="bg1"/>
                </a:solidFill>
              </a:defRPr>
            </a:lvl3pPr>
            <a:lvl4pPr marL="0">
              <a:buFontTx/>
              <a:buNone/>
              <a:defRPr sz="1500">
                <a:solidFill>
                  <a:schemeClr val="bg1"/>
                </a:solidFill>
              </a:defRPr>
            </a:lvl4pPr>
            <a:lvl5pPr marL="0">
              <a:buFontTx/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46" name="Tijdelijke aanduiding voor tekst 37">
            <a:extLst>
              <a:ext uri="{FF2B5EF4-FFF2-40B4-BE49-F238E27FC236}">
                <a16:creationId xmlns:a16="http://schemas.microsoft.com/office/drawing/2014/main" id="{0C412E26-0392-4DB2-A241-E48F19DC01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675870" y="3288986"/>
            <a:ext cx="7462277" cy="75565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lIns="216000" tIns="90000" anchor="t" anchorCtr="0"/>
          <a:lstStyle>
            <a:lvl1pPr marL="0">
              <a:defRPr sz="1500" b="0">
                <a:solidFill>
                  <a:schemeClr val="accent1"/>
                </a:solidFill>
              </a:defRPr>
            </a:lvl1pPr>
            <a:lvl2pPr marL="0">
              <a:defRPr sz="1500" b="0">
                <a:solidFill>
                  <a:schemeClr val="accent1"/>
                </a:solidFill>
              </a:defRPr>
            </a:lvl2pPr>
            <a:lvl3pPr marL="0">
              <a:defRPr sz="1500" b="0">
                <a:solidFill>
                  <a:schemeClr val="accent1"/>
                </a:solidFill>
              </a:defRPr>
            </a:lvl3pPr>
            <a:lvl4pPr marL="0">
              <a:defRPr sz="1500" b="0">
                <a:solidFill>
                  <a:schemeClr val="accent1"/>
                </a:solidFill>
              </a:defRPr>
            </a:lvl4pPr>
            <a:lvl5pPr marL="0">
              <a:defRPr sz="1500" b="0">
                <a:solidFill>
                  <a:schemeClr val="accent1"/>
                </a:solidFill>
              </a:defRPr>
            </a:lvl5pPr>
            <a:lvl6pPr marL="0">
              <a:defRPr b="0">
                <a:solidFill>
                  <a:schemeClr val="accent1"/>
                </a:solidFill>
              </a:defRPr>
            </a:lvl6pPr>
            <a:lvl7pPr marL="0">
              <a:defRPr b="0">
                <a:solidFill>
                  <a:schemeClr val="accent1"/>
                </a:solidFill>
              </a:defRPr>
            </a:lvl7pPr>
            <a:lvl8pPr marL="0">
              <a:defRPr b="0">
                <a:solidFill>
                  <a:schemeClr val="accent1"/>
                </a:solidFill>
              </a:defRPr>
            </a:lvl8pPr>
            <a:lvl9pPr marL="0">
              <a:defRPr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47" name="***Vrije vorm: vorm 35">
            <a:extLst>
              <a:ext uri="{FF2B5EF4-FFF2-40B4-BE49-F238E27FC236}">
                <a16:creationId xmlns:a16="http://schemas.microsoft.com/office/drawing/2014/main" id="{9DE47E93-6432-43AB-987F-0CC37B818A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36947" y="4085076"/>
            <a:ext cx="3658531" cy="755959"/>
          </a:xfrm>
          <a:custGeom>
            <a:avLst/>
            <a:gdLst>
              <a:gd name="connsiteX0" fmla="*/ 125872 w 3338923"/>
              <a:gd name="connsiteY0" fmla="*/ 0 h 755959"/>
              <a:gd name="connsiteX1" fmla="*/ 3338923 w 3338923"/>
              <a:gd name="connsiteY1" fmla="*/ 0 h 755959"/>
              <a:gd name="connsiteX2" fmla="*/ 3338923 w 3338923"/>
              <a:gd name="connsiteY2" fmla="*/ 755959 h 755959"/>
              <a:gd name="connsiteX3" fmla="*/ 125669 w 3338923"/>
              <a:gd name="connsiteY3" fmla="*/ 755959 h 755959"/>
              <a:gd name="connsiteX4" fmla="*/ 76826 w 3338923"/>
              <a:gd name="connsiteY4" fmla="*/ 746098 h 755959"/>
              <a:gd name="connsiteX5" fmla="*/ 9771 w 3338923"/>
              <a:gd name="connsiteY5" fmla="*/ 679043 h 755959"/>
              <a:gd name="connsiteX6" fmla="*/ 0 w 3338923"/>
              <a:gd name="connsiteY6" fmla="*/ 630646 h 755959"/>
              <a:gd name="connsiteX7" fmla="*/ 0 w 3338923"/>
              <a:gd name="connsiteY7" fmla="*/ 125354 h 755959"/>
              <a:gd name="connsiteX8" fmla="*/ 9771 w 3338923"/>
              <a:gd name="connsiteY8" fmla="*/ 76957 h 755959"/>
              <a:gd name="connsiteX9" fmla="*/ 125872 w 3338923"/>
              <a:gd name="connsiteY9" fmla="*/ 0 h 75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923" h="755959">
                <a:moveTo>
                  <a:pt x="125872" y="0"/>
                </a:moveTo>
                <a:lnTo>
                  <a:pt x="3338923" y="0"/>
                </a:lnTo>
                <a:lnTo>
                  <a:pt x="3338923" y="755959"/>
                </a:lnTo>
                <a:lnTo>
                  <a:pt x="125669" y="755959"/>
                </a:lnTo>
                <a:lnTo>
                  <a:pt x="76826" y="746098"/>
                </a:lnTo>
                <a:cubicBezTo>
                  <a:pt x="46676" y="733346"/>
                  <a:pt x="22523" y="709193"/>
                  <a:pt x="9771" y="679043"/>
                </a:cubicBezTo>
                <a:lnTo>
                  <a:pt x="0" y="630646"/>
                </a:lnTo>
                <a:lnTo>
                  <a:pt x="0" y="125354"/>
                </a:lnTo>
                <a:lnTo>
                  <a:pt x="9771" y="76957"/>
                </a:lnTo>
                <a:cubicBezTo>
                  <a:pt x="28899" y="31732"/>
                  <a:pt x="73680" y="0"/>
                  <a:pt x="12587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234000" tIns="90000" rIns="90000">
            <a:no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5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500">
                <a:solidFill>
                  <a:schemeClr val="bg1"/>
                </a:solidFill>
              </a:defRPr>
            </a:lvl3pPr>
            <a:lvl4pPr marL="0">
              <a:buFontTx/>
              <a:buNone/>
              <a:defRPr sz="1500">
                <a:solidFill>
                  <a:schemeClr val="bg1"/>
                </a:solidFill>
              </a:defRPr>
            </a:lvl4pPr>
            <a:lvl5pPr marL="0">
              <a:buFontTx/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48" name="Tijdelijke aanduiding voor tekst 37">
            <a:extLst>
              <a:ext uri="{FF2B5EF4-FFF2-40B4-BE49-F238E27FC236}">
                <a16:creationId xmlns:a16="http://schemas.microsoft.com/office/drawing/2014/main" id="{DF7B9FB2-8EA7-4C87-AF76-F17FE93D83A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675870" y="4085076"/>
            <a:ext cx="7462277" cy="75565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lIns="216000" tIns="90000" anchor="t" anchorCtr="0"/>
          <a:lstStyle>
            <a:lvl1pPr marL="0">
              <a:defRPr sz="1500" b="0">
                <a:solidFill>
                  <a:schemeClr val="accent1"/>
                </a:solidFill>
              </a:defRPr>
            </a:lvl1pPr>
            <a:lvl2pPr marL="0">
              <a:defRPr sz="1500" b="0">
                <a:solidFill>
                  <a:schemeClr val="accent1"/>
                </a:solidFill>
              </a:defRPr>
            </a:lvl2pPr>
            <a:lvl3pPr marL="0">
              <a:defRPr sz="1500" b="0">
                <a:solidFill>
                  <a:schemeClr val="accent1"/>
                </a:solidFill>
              </a:defRPr>
            </a:lvl3pPr>
            <a:lvl4pPr marL="0">
              <a:defRPr sz="1500" b="0">
                <a:solidFill>
                  <a:schemeClr val="accent1"/>
                </a:solidFill>
              </a:defRPr>
            </a:lvl4pPr>
            <a:lvl5pPr marL="0">
              <a:defRPr sz="1500" b="0">
                <a:solidFill>
                  <a:schemeClr val="accent1"/>
                </a:solidFill>
              </a:defRPr>
            </a:lvl5pPr>
            <a:lvl6pPr marL="0">
              <a:defRPr b="0">
                <a:solidFill>
                  <a:schemeClr val="accent1"/>
                </a:solidFill>
              </a:defRPr>
            </a:lvl6pPr>
            <a:lvl7pPr marL="0">
              <a:defRPr b="0">
                <a:solidFill>
                  <a:schemeClr val="accent1"/>
                </a:solidFill>
              </a:defRPr>
            </a:lvl7pPr>
            <a:lvl8pPr marL="0">
              <a:defRPr b="0">
                <a:solidFill>
                  <a:schemeClr val="accent1"/>
                </a:solidFill>
              </a:defRPr>
            </a:lvl8pPr>
            <a:lvl9pPr marL="0">
              <a:defRPr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49" name="***Vrije vorm: vorm 35">
            <a:extLst>
              <a:ext uri="{FF2B5EF4-FFF2-40B4-BE49-F238E27FC236}">
                <a16:creationId xmlns:a16="http://schemas.microsoft.com/office/drawing/2014/main" id="{B751B001-4BFD-460C-8D73-189C8ACFA1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36947" y="4881165"/>
            <a:ext cx="3658531" cy="755959"/>
          </a:xfrm>
          <a:custGeom>
            <a:avLst/>
            <a:gdLst>
              <a:gd name="connsiteX0" fmla="*/ 125872 w 3338923"/>
              <a:gd name="connsiteY0" fmla="*/ 0 h 755959"/>
              <a:gd name="connsiteX1" fmla="*/ 3338923 w 3338923"/>
              <a:gd name="connsiteY1" fmla="*/ 0 h 755959"/>
              <a:gd name="connsiteX2" fmla="*/ 3338923 w 3338923"/>
              <a:gd name="connsiteY2" fmla="*/ 755959 h 755959"/>
              <a:gd name="connsiteX3" fmla="*/ 125669 w 3338923"/>
              <a:gd name="connsiteY3" fmla="*/ 755959 h 755959"/>
              <a:gd name="connsiteX4" fmla="*/ 76826 w 3338923"/>
              <a:gd name="connsiteY4" fmla="*/ 746098 h 755959"/>
              <a:gd name="connsiteX5" fmla="*/ 9771 w 3338923"/>
              <a:gd name="connsiteY5" fmla="*/ 679043 h 755959"/>
              <a:gd name="connsiteX6" fmla="*/ 0 w 3338923"/>
              <a:gd name="connsiteY6" fmla="*/ 630646 h 755959"/>
              <a:gd name="connsiteX7" fmla="*/ 0 w 3338923"/>
              <a:gd name="connsiteY7" fmla="*/ 125354 h 755959"/>
              <a:gd name="connsiteX8" fmla="*/ 9771 w 3338923"/>
              <a:gd name="connsiteY8" fmla="*/ 76957 h 755959"/>
              <a:gd name="connsiteX9" fmla="*/ 125872 w 3338923"/>
              <a:gd name="connsiteY9" fmla="*/ 0 h 75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923" h="755959">
                <a:moveTo>
                  <a:pt x="125872" y="0"/>
                </a:moveTo>
                <a:lnTo>
                  <a:pt x="3338923" y="0"/>
                </a:lnTo>
                <a:lnTo>
                  <a:pt x="3338923" y="755959"/>
                </a:lnTo>
                <a:lnTo>
                  <a:pt x="125669" y="755959"/>
                </a:lnTo>
                <a:lnTo>
                  <a:pt x="76826" y="746098"/>
                </a:lnTo>
                <a:cubicBezTo>
                  <a:pt x="46676" y="733346"/>
                  <a:pt x="22523" y="709193"/>
                  <a:pt x="9771" y="679043"/>
                </a:cubicBezTo>
                <a:lnTo>
                  <a:pt x="0" y="630646"/>
                </a:lnTo>
                <a:lnTo>
                  <a:pt x="0" y="125354"/>
                </a:lnTo>
                <a:lnTo>
                  <a:pt x="9771" y="76957"/>
                </a:lnTo>
                <a:cubicBezTo>
                  <a:pt x="28899" y="31732"/>
                  <a:pt x="73680" y="0"/>
                  <a:pt x="12587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234000" tIns="90000" rIns="90000">
            <a:noAutofit/>
          </a:bodyPr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5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500">
                <a:solidFill>
                  <a:schemeClr val="bg1"/>
                </a:solidFill>
              </a:defRPr>
            </a:lvl3pPr>
            <a:lvl4pPr marL="0">
              <a:buFontTx/>
              <a:buNone/>
              <a:defRPr sz="1500">
                <a:solidFill>
                  <a:schemeClr val="bg1"/>
                </a:solidFill>
              </a:defRPr>
            </a:lvl4pPr>
            <a:lvl5pPr marL="0">
              <a:buFontTx/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[Tekst]</a:t>
            </a:r>
          </a:p>
        </p:txBody>
      </p:sp>
      <p:sp>
        <p:nvSpPr>
          <p:cNvPr id="50" name="Tijdelijke aanduiding voor tekst 37">
            <a:extLst>
              <a:ext uri="{FF2B5EF4-FFF2-40B4-BE49-F238E27FC236}">
                <a16:creationId xmlns:a16="http://schemas.microsoft.com/office/drawing/2014/main" id="{AFED6D9C-2C0D-434D-8003-D642B47A22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675870" y="4881165"/>
            <a:ext cx="7462277" cy="75565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lIns="216000" tIns="90000" anchor="t" anchorCtr="0"/>
          <a:lstStyle>
            <a:lvl1pPr marL="0">
              <a:defRPr sz="1500" b="0">
                <a:solidFill>
                  <a:schemeClr val="accent1"/>
                </a:solidFill>
              </a:defRPr>
            </a:lvl1pPr>
            <a:lvl2pPr marL="0">
              <a:defRPr sz="1500" b="0">
                <a:solidFill>
                  <a:schemeClr val="accent1"/>
                </a:solidFill>
              </a:defRPr>
            </a:lvl2pPr>
            <a:lvl3pPr marL="0">
              <a:defRPr sz="1500" b="0">
                <a:solidFill>
                  <a:schemeClr val="accent1"/>
                </a:solidFill>
              </a:defRPr>
            </a:lvl3pPr>
            <a:lvl4pPr marL="0">
              <a:defRPr sz="1500" b="0">
                <a:solidFill>
                  <a:schemeClr val="accent1"/>
                </a:solidFill>
              </a:defRPr>
            </a:lvl4pPr>
            <a:lvl5pPr marL="0">
              <a:defRPr sz="1500" b="0">
                <a:solidFill>
                  <a:schemeClr val="accent1"/>
                </a:solidFill>
              </a:defRPr>
            </a:lvl5pPr>
            <a:lvl6pPr marL="0">
              <a:defRPr b="0">
                <a:solidFill>
                  <a:schemeClr val="accent1"/>
                </a:solidFill>
              </a:defRPr>
            </a:lvl6pPr>
            <a:lvl7pPr marL="0">
              <a:defRPr b="0">
                <a:solidFill>
                  <a:schemeClr val="accent1"/>
                </a:solidFill>
              </a:defRPr>
            </a:lvl7pPr>
            <a:lvl8pPr marL="0">
              <a:defRPr b="0">
                <a:solidFill>
                  <a:schemeClr val="accent1"/>
                </a:solidFill>
              </a:defRPr>
            </a:lvl8pPr>
            <a:lvl9pPr marL="0">
              <a:defRPr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nl-NL"/>
              <a:t>[Tekst]</a:t>
            </a:r>
          </a:p>
        </p:txBody>
      </p:sp>
    </p:spTree>
    <p:extLst>
      <p:ext uri="{BB962C8B-B14F-4D97-AF65-F5344CB8AC3E}">
        <p14:creationId xmlns:p14="http://schemas.microsoft.com/office/powerpoint/2010/main" val="676203004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inhou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6" name="Vrije vorm: vorm 75">
            <a:extLst>
              <a:ext uri="{FF2B5EF4-FFF2-40B4-BE49-F238E27FC236}">
                <a16:creationId xmlns:a16="http://schemas.microsoft.com/office/drawing/2014/main" id="{CF1D738A-36E6-43AB-8D40-60654D762FE8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367115" y="672909"/>
            <a:ext cx="3207749" cy="5543999"/>
          </a:xfrm>
          <a:custGeom>
            <a:avLst/>
            <a:gdLst>
              <a:gd name="connsiteX0" fmla="*/ 3164574 w 3207749"/>
              <a:gd name="connsiteY0" fmla="*/ 5457649 h 5543999"/>
              <a:gd name="connsiteX1" fmla="*/ 3207749 w 3207749"/>
              <a:gd name="connsiteY1" fmla="*/ 5500824 h 5543999"/>
              <a:gd name="connsiteX2" fmla="*/ 3164574 w 3207749"/>
              <a:gd name="connsiteY2" fmla="*/ 5543999 h 5543999"/>
              <a:gd name="connsiteX3" fmla="*/ 3121399 w 3207749"/>
              <a:gd name="connsiteY3" fmla="*/ 5500824 h 5543999"/>
              <a:gd name="connsiteX4" fmla="*/ 3164574 w 3207749"/>
              <a:gd name="connsiteY4" fmla="*/ 5457649 h 5543999"/>
              <a:gd name="connsiteX5" fmla="*/ 2384224 w 3207749"/>
              <a:gd name="connsiteY5" fmla="*/ 5457649 h 5543999"/>
              <a:gd name="connsiteX6" fmla="*/ 2427399 w 3207749"/>
              <a:gd name="connsiteY6" fmla="*/ 5500824 h 5543999"/>
              <a:gd name="connsiteX7" fmla="*/ 2384224 w 3207749"/>
              <a:gd name="connsiteY7" fmla="*/ 5543999 h 5543999"/>
              <a:gd name="connsiteX8" fmla="*/ 2341049 w 3207749"/>
              <a:gd name="connsiteY8" fmla="*/ 5500824 h 5543999"/>
              <a:gd name="connsiteX9" fmla="*/ 2384224 w 3207749"/>
              <a:gd name="connsiteY9" fmla="*/ 5457649 h 5543999"/>
              <a:gd name="connsiteX10" fmla="*/ 1603874 w 3207749"/>
              <a:gd name="connsiteY10" fmla="*/ 5457649 h 5543999"/>
              <a:gd name="connsiteX11" fmla="*/ 1647049 w 3207749"/>
              <a:gd name="connsiteY11" fmla="*/ 5500824 h 5543999"/>
              <a:gd name="connsiteX12" fmla="*/ 1603874 w 3207749"/>
              <a:gd name="connsiteY12" fmla="*/ 5543999 h 5543999"/>
              <a:gd name="connsiteX13" fmla="*/ 1560699 w 3207749"/>
              <a:gd name="connsiteY13" fmla="*/ 5500824 h 5543999"/>
              <a:gd name="connsiteX14" fmla="*/ 1603874 w 3207749"/>
              <a:gd name="connsiteY14" fmla="*/ 5457649 h 5543999"/>
              <a:gd name="connsiteX15" fmla="*/ 823525 w 3207749"/>
              <a:gd name="connsiteY15" fmla="*/ 5457649 h 5543999"/>
              <a:gd name="connsiteX16" fmla="*/ 866700 w 3207749"/>
              <a:gd name="connsiteY16" fmla="*/ 5500824 h 5543999"/>
              <a:gd name="connsiteX17" fmla="*/ 823525 w 3207749"/>
              <a:gd name="connsiteY17" fmla="*/ 5543999 h 5543999"/>
              <a:gd name="connsiteX18" fmla="*/ 780350 w 3207749"/>
              <a:gd name="connsiteY18" fmla="*/ 5500824 h 5543999"/>
              <a:gd name="connsiteX19" fmla="*/ 823525 w 3207749"/>
              <a:gd name="connsiteY19" fmla="*/ 5457649 h 5543999"/>
              <a:gd name="connsiteX20" fmla="*/ 43175 w 3207749"/>
              <a:gd name="connsiteY20" fmla="*/ 5457649 h 5543999"/>
              <a:gd name="connsiteX21" fmla="*/ 86350 w 3207749"/>
              <a:gd name="connsiteY21" fmla="*/ 5500824 h 5543999"/>
              <a:gd name="connsiteX22" fmla="*/ 43175 w 3207749"/>
              <a:gd name="connsiteY22" fmla="*/ 5543999 h 5543999"/>
              <a:gd name="connsiteX23" fmla="*/ 0 w 3207749"/>
              <a:gd name="connsiteY23" fmla="*/ 5500824 h 5543999"/>
              <a:gd name="connsiteX24" fmla="*/ 43175 w 3207749"/>
              <a:gd name="connsiteY24" fmla="*/ 5457649 h 5543999"/>
              <a:gd name="connsiteX25" fmla="*/ 3164574 w 3207749"/>
              <a:gd name="connsiteY25" fmla="*/ 4677299 h 5543999"/>
              <a:gd name="connsiteX26" fmla="*/ 3207749 w 3207749"/>
              <a:gd name="connsiteY26" fmla="*/ 4720474 h 5543999"/>
              <a:gd name="connsiteX27" fmla="*/ 3164574 w 3207749"/>
              <a:gd name="connsiteY27" fmla="*/ 4763649 h 5543999"/>
              <a:gd name="connsiteX28" fmla="*/ 3121399 w 3207749"/>
              <a:gd name="connsiteY28" fmla="*/ 4720474 h 5543999"/>
              <a:gd name="connsiteX29" fmla="*/ 3164574 w 3207749"/>
              <a:gd name="connsiteY29" fmla="*/ 4677299 h 5543999"/>
              <a:gd name="connsiteX30" fmla="*/ 2384224 w 3207749"/>
              <a:gd name="connsiteY30" fmla="*/ 4677299 h 5543999"/>
              <a:gd name="connsiteX31" fmla="*/ 2427399 w 3207749"/>
              <a:gd name="connsiteY31" fmla="*/ 4720474 h 5543999"/>
              <a:gd name="connsiteX32" fmla="*/ 2384224 w 3207749"/>
              <a:gd name="connsiteY32" fmla="*/ 4763649 h 5543999"/>
              <a:gd name="connsiteX33" fmla="*/ 2341049 w 3207749"/>
              <a:gd name="connsiteY33" fmla="*/ 4720474 h 5543999"/>
              <a:gd name="connsiteX34" fmla="*/ 2384224 w 3207749"/>
              <a:gd name="connsiteY34" fmla="*/ 4677299 h 5543999"/>
              <a:gd name="connsiteX35" fmla="*/ 1603874 w 3207749"/>
              <a:gd name="connsiteY35" fmla="*/ 4677299 h 5543999"/>
              <a:gd name="connsiteX36" fmla="*/ 1647049 w 3207749"/>
              <a:gd name="connsiteY36" fmla="*/ 4720474 h 5543999"/>
              <a:gd name="connsiteX37" fmla="*/ 1603874 w 3207749"/>
              <a:gd name="connsiteY37" fmla="*/ 4763649 h 5543999"/>
              <a:gd name="connsiteX38" fmla="*/ 1560699 w 3207749"/>
              <a:gd name="connsiteY38" fmla="*/ 4720474 h 5543999"/>
              <a:gd name="connsiteX39" fmla="*/ 1603874 w 3207749"/>
              <a:gd name="connsiteY39" fmla="*/ 4677299 h 5543999"/>
              <a:gd name="connsiteX40" fmla="*/ 823525 w 3207749"/>
              <a:gd name="connsiteY40" fmla="*/ 4677299 h 5543999"/>
              <a:gd name="connsiteX41" fmla="*/ 866700 w 3207749"/>
              <a:gd name="connsiteY41" fmla="*/ 4720474 h 5543999"/>
              <a:gd name="connsiteX42" fmla="*/ 823525 w 3207749"/>
              <a:gd name="connsiteY42" fmla="*/ 4763649 h 5543999"/>
              <a:gd name="connsiteX43" fmla="*/ 780350 w 3207749"/>
              <a:gd name="connsiteY43" fmla="*/ 4720474 h 5543999"/>
              <a:gd name="connsiteX44" fmla="*/ 823525 w 3207749"/>
              <a:gd name="connsiteY44" fmla="*/ 4677299 h 5543999"/>
              <a:gd name="connsiteX45" fmla="*/ 43175 w 3207749"/>
              <a:gd name="connsiteY45" fmla="*/ 4677299 h 5543999"/>
              <a:gd name="connsiteX46" fmla="*/ 86350 w 3207749"/>
              <a:gd name="connsiteY46" fmla="*/ 4720474 h 5543999"/>
              <a:gd name="connsiteX47" fmla="*/ 43175 w 3207749"/>
              <a:gd name="connsiteY47" fmla="*/ 4763649 h 5543999"/>
              <a:gd name="connsiteX48" fmla="*/ 0 w 3207749"/>
              <a:gd name="connsiteY48" fmla="*/ 4720474 h 5543999"/>
              <a:gd name="connsiteX49" fmla="*/ 43175 w 3207749"/>
              <a:gd name="connsiteY49" fmla="*/ 4677299 h 5543999"/>
              <a:gd name="connsiteX50" fmla="*/ 3164574 w 3207749"/>
              <a:gd name="connsiteY50" fmla="*/ 3898549 h 5543999"/>
              <a:gd name="connsiteX51" fmla="*/ 3207749 w 3207749"/>
              <a:gd name="connsiteY51" fmla="*/ 3941724 h 5543999"/>
              <a:gd name="connsiteX52" fmla="*/ 3164574 w 3207749"/>
              <a:gd name="connsiteY52" fmla="*/ 3984899 h 5543999"/>
              <a:gd name="connsiteX53" fmla="*/ 3121399 w 3207749"/>
              <a:gd name="connsiteY53" fmla="*/ 3941724 h 5543999"/>
              <a:gd name="connsiteX54" fmla="*/ 3164574 w 3207749"/>
              <a:gd name="connsiteY54" fmla="*/ 3898549 h 5543999"/>
              <a:gd name="connsiteX55" fmla="*/ 2384224 w 3207749"/>
              <a:gd name="connsiteY55" fmla="*/ 3898549 h 5543999"/>
              <a:gd name="connsiteX56" fmla="*/ 2427399 w 3207749"/>
              <a:gd name="connsiteY56" fmla="*/ 3941724 h 5543999"/>
              <a:gd name="connsiteX57" fmla="*/ 2384224 w 3207749"/>
              <a:gd name="connsiteY57" fmla="*/ 3984899 h 5543999"/>
              <a:gd name="connsiteX58" fmla="*/ 2341049 w 3207749"/>
              <a:gd name="connsiteY58" fmla="*/ 3941724 h 5543999"/>
              <a:gd name="connsiteX59" fmla="*/ 2384224 w 3207749"/>
              <a:gd name="connsiteY59" fmla="*/ 3898549 h 5543999"/>
              <a:gd name="connsiteX60" fmla="*/ 1603874 w 3207749"/>
              <a:gd name="connsiteY60" fmla="*/ 3898549 h 5543999"/>
              <a:gd name="connsiteX61" fmla="*/ 1647049 w 3207749"/>
              <a:gd name="connsiteY61" fmla="*/ 3941724 h 5543999"/>
              <a:gd name="connsiteX62" fmla="*/ 1603874 w 3207749"/>
              <a:gd name="connsiteY62" fmla="*/ 3984899 h 5543999"/>
              <a:gd name="connsiteX63" fmla="*/ 1560699 w 3207749"/>
              <a:gd name="connsiteY63" fmla="*/ 3941724 h 5543999"/>
              <a:gd name="connsiteX64" fmla="*/ 1603874 w 3207749"/>
              <a:gd name="connsiteY64" fmla="*/ 3898549 h 5543999"/>
              <a:gd name="connsiteX65" fmla="*/ 823525 w 3207749"/>
              <a:gd name="connsiteY65" fmla="*/ 3898549 h 5543999"/>
              <a:gd name="connsiteX66" fmla="*/ 866700 w 3207749"/>
              <a:gd name="connsiteY66" fmla="*/ 3941724 h 5543999"/>
              <a:gd name="connsiteX67" fmla="*/ 823525 w 3207749"/>
              <a:gd name="connsiteY67" fmla="*/ 3984899 h 5543999"/>
              <a:gd name="connsiteX68" fmla="*/ 780350 w 3207749"/>
              <a:gd name="connsiteY68" fmla="*/ 3941724 h 5543999"/>
              <a:gd name="connsiteX69" fmla="*/ 823525 w 3207749"/>
              <a:gd name="connsiteY69" fmla="*/ 3898549 h 5543999"/>
              <a:gd name="connsiteX70" fmla="*/ 43175 w 3207749"/>
              <a:gd name="connsiteY70" fmla="*/ 3898549 h 5543999"/>
              <a:gd name="connsiteX71" fmla="*/ 86350 w 3207749"/>
              <a:gd name="connsiteY71" fmla="*/ 3941724 h 5543999"/>
              <a:gd name="connsiteX72" fmla="*/ 43175 w 3207749"/>
              <a:gd name="connsiteY72" fmla="*/ 3984899 h 5543999"/>
              <a:gd name="connsiteX73" fmla="*/ 0 w 3207749"/>
              <a:gd name="connsiteY73" fmla="*/ 3941724 h 5543999"/>
              <a:gd name="connsiteX74" fmla="*/ 43175 w 3207749"/>
              <a:gd name="connsiteY74" fmla="*/ 3898549 h 5543999"/>
              <a:gd name="connsiteX75" fmla="*/ 3164574 w 3207749"/>
              <a:gd name="connsiteY75" fmla="*/ 3118199 h 5543999"/>
              <a:gd name="connsiteX76" fmla="*/ 3207749 w 3207749"/>
              <a:gd name="connsiteY76" fmla="*/ 3162174 h 5543999"/>
              <a:gd name="connsiteX77" fmla="*/ 3164574 w 3207749"/>
              <a:gd name="connsiteY77" fmla="*/ 3206149 h 5543999"/>
              <a:gd name="connsiteX78" fmla="*/ 3121399 w 3207749"/>
              <a:gd name="connsiteY78" fmla="*/ 3162174 h 5543999"/>
              <a:gd name="connsiteX79" fmla="*/ 3164574 w 3207749"/>
              <a:gd name="connsiteY79" fmla="*/ 3118199 h 5543999"/>
              <a:gd name="connsiteX80" fmla="*/ 2384224 w 3207749"/>
              <a:gd name="connsiteY80" fmla="*/ 3118199 h 5543999"/>
              <a:gd name="connsiteX81" fmla="*/ 2427399 w 3207749"/>
              <a:gd name="connsiteY81" fmla="*/ 3162174 h 5543999"/>
              <a:gd name="connsiteX82" fmla="*/ 2384224 w 3207749"/>
              <a:gd name="connsiteY82" fmla="*/ 3206149 h 5543999"/>
              <a:gd name="connsiteX83" fmla="*/ 2341049 w 3207749"/>
              <a:gd name="connsiteY83" fmla="*/ 3162174 h 5543999"/>
              <a:gd name="connsiteX84" fmla="*/ 2384224 w 3207749"/>
              <a:gd name="connsiteY84" fmla="*/ 3118199 h 5543999"/>
              <a:gd name="connsiteX85" fmla="*/ 1603874 w 3207749"/>
              <a:gd name="connsiteY85" fmla="*/ 3118199 h 5543999"/>
              <a:gd name="connsiteX86" fmla="*/ 1647049 w 3207749"/>
              <a:gd name="connsiteY86" fmla="*/ 3162174 h 5543999"/>
              <a:gd name="connsiteX87" fmla="*/ 1603874 w 3207749"/>
              <a:gd name="connsiteY87" fmla="*/ 3206149 h 5543999"/>
              <a:gd name="connsiteX88" fmla="*/ 1560699 w 3207749"/>
              <a:gd name="connsiteY88" fmla="*/ 3162174 h 5543999"/>
              <a:gd name="connsiteX89" fmla="*/ 1603874 w 3207749"/>
              <a:gd name="connsiteY89" fmla="*/ 3118199 h 5543999"/>
              <a:gd name="connsiteX90" fmla="*/ 823525 w 3207749"/>
              <a:gd name="connsiteY90" fmla="*/ 3118199 h 5543999"/>
              <a:gd name="connsiteX91" fmla="*/ 866700 w 3207749"/>
              <a:gd name="connsiteY91" fmla="*/ 3162174 h 5543999"/>
              <a:gd name="connsiteX92" fmla="*/ 823525 w 3207749"/>
              <a:gd name="connsiteY92" fmla="*/ 3206149 h 5543999"/>
              <a:gd name="connsiteX93" fmla="*/ 780350 w 3207749"/>
              <a:gd name="connsiteY93" fmla="*/ 3162174 h 5543999"/>
              <a:gd name="connsiteX94" fmla="*/ 823525 w 3207749"/>
              <a:gd name="connsiteY94" fmla="*/ 3118199 h 5543999"/>
              <a:gd name="connsiteX95" fmla="*/ 43175 w 3207749"/>
              <a:gd name="connsiteY95" fmla="*/ 3118199 h 5543999"/>
              <a:gd name="connsiteX96" fmla="*/ 86350 w 3207749"/>
              <a:gd name="connsiteY96" fmla="*/ 3162174 h 5543999"/>
              <a:gd name="connsiteX97" fmla="*/ 43175 w 3207749"/>
              <a:gd name="connsiteY97" fmla="*/ 3206149 h 5543999"/>
              <a:gd name="connsiteX98" fmla="*/ 0 w 3207749"/>
              <a:gd name="connsiteY98" fmla="*/ 3162174 h 5543999"/>
              <a:gd name="connsiteX99" fmla="*/ 43175 w 3207749"/>
              <a:gd name="connsiteY99" fmla="*/ 3118199 h 5543999"/>
              <a:gd name="connsiteX100" fmla="*/ 3164574 w 3207749"/>
              <a:gd name="connsiteY100" fmla="*/ 2339449 h 5543999"/>
              <a:gd name="connsiteX101" fmla="*/ 3207749 w 3207749"/>
              <a:gd name="connsiteY101" fmla="*/ 2382624 h 5543999"/>
              <a:gd name="connsiteX102" fmla="*/ 3164574 w 3207749"/>
              <a:gd name="connsiteY102" fmla="*/ 2425799 h 5543999"/>
              <a:gd name="connsiteX103" fmla="*/ 3121399 w 3207749"/>
              <a:gd name="connsiteY103" fmla="*/ 2382624 h 5543999"/>
              <a:gd name="connsiteX104" fmla="*/ 3164574 w 3207749"/>
              <a:gd name="connsiteY104" fmla="*/ 2339449 h 5543999"/>
              <a:gd name="connsiteX105" fmla="*/ 2384224 w 3207749"/>
              <a:gd name="connsiteY105" fmla="*/ 2339449 h 5543999"/>
              <a:gd name="connsiteX106" fmla="*/ 2427399 w 3207749"/>
              <a:gd name="connsiteY106" fmla="*/ 2382624 h 5543999"/>
              <a:gd name="connsiteX107" fmla="*/ 2384224 w 3207749"/>
              <a:gd name="connsiteY107" fmla="*/ 2425799 h 5543999"/>
              <a:gd name="connsiteX108" fmla="*/ 2341049 w 3207749"/>
              <a:gd name="connsiteY108" fmla="*/ 2382624 h 5543999"/>
              <a:gd name="connsiteX109" fmla="*/ 2384224 w 3207749"/>
              <a:gd name="connsiteY109" fmla="*/ 2339449 h 5543999"/>
              <a:gd name="connsiteX110" fmla="*/ 1603874 w 3207749"/>
              <a:gd name="connsiteY110" fmla="*/ 2339449 h 5543999"/>
              <a:gd name="connsiteX111" fmla="*/ 1647049 w 3207749"/>
              <a:gd name="connsiteY111" fmla="*/ 2382624 h 5543999"/>
              <a:gd name="connsiteX112" fmla="*/ 1603874 w 3207749"/>
              <a:gd name="connsiteY112" fmla="*/ 2425799 h 5543999"/>
              <a:gd name="connsiteX113" fmla="*/ 1560699 w 3207749"/>
              <a:gd name="connsiteY113" fmla="*/ 2382624 h 5543999"/>
              <a:gd name="connsiteX114" fmla="*/ 1603874 w 3207749"/>
              <a:gd name="connsiteY114" fmla="*/ 2339449 h 5543999"/>
              <a:gd name="connsiteX115" fmla="*/ 823525 w 3207749"/>
              <a:gd name="connsiteY115" fmla="*/ 2339449 h 5543999"/>
              <a:gd name="connsiteX116" fmla="*/ 866700 w 3207749"/>
              <a:gd name="connsiteY116" fmla="*/ 2382624 h 5543999"/>
              <a:gd name="connsiteX117" fmla="*/ 823525 w 3207749"/>
              <a:gd name="connsiteY117" fmla="*/ 2425799 h 5543999"/>
              <a:gd name="connsiteX118" fmla="*/ 780350 w 3207749"/>
              <a:gd name="connsiteY118" fmla="*/ 2382624 h 5543999"/>
              <a:gd name="connsiteX119" fmla="*/ 823525 w 3207749"/>
              <a:gd name="connsiteY119" fmla="*/ 2339449 h 5543999"/>
              <a:gd name="connsiteX120" fmla="*/ 43175 w 3207749"/>
              <a:gd name="connsiteY120" fmla="*/ 2339449 h 5543999"/>
              <a:gd name="connsiteX121" fmla="*/ 86350 w 3207749"/>
              <a:gd name="connsiteY121" fmla="*/ 2382624 h 5543999"/>
              <a:gd name="connsiteX122" fmla="*/ 43175 w 3207749"/>
              <a:gd name="connsiteY122" fmla="*/ 2425799 h 5543999"/>
              <a:gd name="connsiteX123" fmla="*/ 0 w 3207749"/>
              <a:gd name="connsiteY123" fmla="*/ 2382624 h 5543999"/>
              <a:gd name="connsiteX124" fmla="*/ 43175 w 3207749"/>
              <a:gd name="connsiteY124" fmla="*/ 2339449 h 5543999"/>
              <a:gd name="connsiteX125" fmla="*/ 3164574 w 3207749"/>
              <a:gd name="connsiteY125" fmla="*/ 1560698 h 5543999"/>
              <a:gd name="connsiteX126" fmla="*/ 3207749 w 3207749"/>
              <a:gd name="connsiteY126" fmla="*/ 1603873 h 5543999"/>
              <a:gd name="connsiteX127" fmla="*/ 3164574 w 3207749"/>
              <a:gd name="connsiteY127" fmla="*/ 1647048 h 5543999"/>
              <a:gd name="connsiteX128" fmla="*/ 3121399 w 3207749"/>
              <a:gd name="connsiteY128" fmla="*/ 1603873 h 5543999"/>
              <a:gd name="connsiteX129" fmla="*/ 3164574 w 3207749"/>
              <a:gd name="connsiteY129" fmla="*/ 1560698 h 5543999"/>
              <a:gd name="connsiteX130" fmla="*/ 2384224 w 3207749"/>
              <a:gd name="connsiteY130" fmla="*/ 1560698 h 5543999"/>
              <a:gd name="connsiteX131" fmla="*/ 2427399 w 3207749"/>
              <a:gd name="connsiteY131" fmla="*/ 1603873 h 5543999"/>
              <a:gd name="connsiteX132" fmla="*/ 2384224 w 3207749"/>
              <a:gd name="connsiteY132" fmla="*/ 1647048 h 5543999"/>
              <a:gd name="connsiteX133" fmla="*/ 2341049 w 3207749"/>
              <a:gd name="connsiteY133" fmla="*/ 1603873 h 5543999"/>
              <a:gd name="connsiteX134" fmla="*/ 2384224 w 3207749"/>
              <a:gd name="connsiteY134" fmla="*/ 1560698 h 5543999"/>
              <a:gd name="connsiteX135" fmla="*/ 1603874 w 3207749"/>
              <a:gd name="connsiteY135" fmla="*/ 1560698 h 5543999"/>
              <a:gd name="connsiteX136" fmla="*/ 1647049 w 3207749"/>
              <a:gd name="connsiteY136" fmla="*/ 1603873 h 5543999"/>
              <a:gd name="connsiteX137" fmla="*/ 1603874 w 3207749"/>
              <a:gd name="connsiteY137" fmla="*/ 1647048 h 5543999"/>
              <a:gd name="connsiteX138" fmla="*/ 1560699 w 3207749"/>
              <a:gd name="connsiteY138" fmla="*/ 1603873 h 5543999"/>
              <a:gd name="connsiteX139" fmla="*/ 1603874 w 3207749"/>
              <a:gd name="connsiteY139" fmla="*/ 1560698 h 5543999"/>
              <a:gd name="connsiteX140" fmla="*/ 823525 w 3207749"/>
              <a:gd name="connsiteY140" fmla="*/ 1560698 h 5543999"/>
              <a:gd name="connsiteX141" fmla="*/ 866700 w 3207749"/>
              <a:gd name="connsiteY141" fmla="*/ 1603873 h 5543999"/>
              <a:gd name="connsiteX142" fmla="*/ 823525 w 3207749"/>
              <a:gd name="connsiteY142" fmla="*/ 1647048 h 5543999"/>
              <a:gd name="connsiteX143" fmla="*/ 780350 w 3207749"/>
              <a:gd name="connsiteY143" fmla="*/ 1603873 h 5543999"/>
              <a:gd name="connsiteX144" fmla="*/ 823525 w 3207749"/>
              <a:gd name="connsiteY144" fmla="*/ 1560698 h 5543999"/>
              <a:gd name="connsiteX145" fmla="*/ 43175 w 3207749"/>
              <a:gd name="connsiteY145" fmla="*/ 1560698 h 5543999"/>
              <a:gd name="connsiteX146" fmla="*/ 86350 w 3207749"/>
              <a:gd name="connsiteY146" fmla="*/ 1603873 h 5543999"/>
              <a:gd name="connsiteX147" fmla="*/ 43175 w 3207749"/>
              <a:gd name="connsiteY147" fmla="*/ 1647048 h 5543999"/>
              <a:gd name="connsiteX148" fmla="*/ 0 w 3207749"/>
              <a:gd name="connsiteY148" fmla="*/ 1603873 h 5543999"/>
              <a:gd name="connsiteX149" fmla="*/ 43175 w 3207749"/>
              <a:gd name="connsiteY149" fmla="*/ 1560698 h 5543999"/>
              <a:gd name="connsiteX150" fmla="*/ 43175 w 3207749"/>
              <a:gd name="connsiteY150" fmla="*/ 780354 h 5543999"/>
              <a:gd name="connsiteX151" fmla="*/ 86350 w 3207749"/>
              <a:gd name="connsiteY151" fmla="*/ 823528 h 5543999"/>
              <a:gd name="connsiteX152" fmla="*/ 43175 w 3207749"/>
              <a:gd name="connsiteY152" fmla="*/ 866703 h 5543999"/>
              <a:gd name="connsiteX153" fmla="*/ 0 w 3207749"/>
              <a:gd name="connsiteY153" fmla="*/ 823528 h 5543999"/>
              <a:gd name="connsiteX154" fmla="*/ 43175 w 3207749"/>
              <a:gd name="connsiteY154" fmla="*/ 780354 h 5543999"/>
              <a:gd name="connsiteX155" fmla="*/ 1603874 w 3207749"/>
              <a:gd name="connsiteY155" fmla="*/ 780353 h 5543999"/>
              <a:gd name="connsiteX156" fmla="*/ 1647049 w 3207749"/>
              <a:gd name="connsiteY156" fmla="*/ 823528 h 5543999"/>
              <a:gd name="connsiteX157" fmla="*/ 1603874 w 3207749"/>
              <a:gd name="connsiteY157" fmla="*/ 866703 h 5543999"/>
              <a:gd name="connsiteX158" fmla="*/ 1560699 w 3207749"/>
              <a:gd name="connsiteY158" fmla="*/ 823528 h 5543999"/>
              <a:gd name="connsiteX159" fmla="*/ 1603874 w 3207749"/>
              <a:gd name="connsiteY159" fmla="*/ 780353 h 5543999"/>
              <a:gd name="connsiteX160" fmla="*/ 823525 w 3207749"/>
              <a:gd name="connsiteY160" fmla="*/ 780352 h 5543999"/>
              <a:gd name="connsiteX161" fmla="*/ 866700 w 3207749"/>
              <a:gd name="connsiteY161" fmla="*/ 823527 h 5543999"/>
              <a:gd name="connsiteX162" fmla="*/ 823525 w 3207749"/>
              <a:gd name="connsiteY162" fmla="*/ 866702 h 5543999"/>
              <a:gd name="connsiteX163" fmla="*/ 780350 w 3207749"/>
              <a:gd name="connsiteY163" fmla="*/ 823527 h 5543999"/>
              <a:gd name="connsiteX164" fmla="*/ 823525 w 3207749"/>
              <a:gd name="connsiteY164" fmla="*/ 780352 h 5543999"/>
              <a:gd name="connsiteX165" fmla="*/ 3164574 w 3207749"/>
              <a:gd name="connsiteY165" fmla="*/ 780351 h 5543999"/>
              <a:gd name="connsiteX166" fmla="*/ 3207749 w 3207749"/>
              <a:gd name="connsiteY166" fmla="*/ 823526 h 5543999"/>
              <a:gd name="connsiteX167" fmla="*/ 3164574 w 3207749"/>
              <a:gd name="connsiteY167" fmla="*/ 866701 h 5543999"/>
              <a:gd name="connsiteX168" fmla="*/ 3121399 w 3207749"/>
              <a:gd name="connsiteY168" fmla="*/ 823526 h 5543999"/>
              <a:gd name="connsiteX169" fmla="*/ 3164574 w 3207749"/>
              <a:gd name="connsiteY169" fmla="*/ 780351 h 5543999"/>
              <a:gd name="connsiteX170" fmla="*/ 2384224 w 3207749"/>
              <a:gd name="connsiteY170" fmla="*/ 780350 h 5543999"/>
              <a:gd name="connsiteX171" fmla="*/ 2427399 w 3207749"/>
              <a:gd name="connsiteY171" fmla="*/ 823525 h 5543999"/>
              <a:gd name="connsiteX172" fmla="*/ 2384224 w 3207749"/>
              <a:gd name="connsiteY172" fmla="*/ 866700 h 5543999"/>
              <a:gd name="connsiteX173" fmla="*/ 2341049 w 3207749"/>
              <a:gd name="connsiteY173" fmla="*/ 823525 h 5543999"/>
              <a:gd name="connsiteX174" fmla="*/ 2384224 w 3207749"/>
              <a:gd name="connsiteY174" fmla="*/ 780350 h 5543999"/>
              <a:gd name="connsiteX175" fmla="*/ 43175 w 3207749"/>
              <a:gd name="connsiteY175" fmla="*/ 3 h 5543999"/>
              <a:gd name="connsiteX176" fmla="*/ 86350 w 3207749"/>
              <a:gd name="connsiteY176" fmla="*/ 43978 h 5543999"/>
              <a:gd name="connsiteX177" fmla="*/ 43175 w 3207749"/>
              <a:gd name="connsiteY177" fmla="*/ 87953 h 5543999"/>
              <a:gd name="connsiteX178" fmla="*/ 0 w 3207749"/>
              <a:gd name="connsiteY178" fmla="*/ 43978 h 5543999"/>
              <a:gd name="connsiteX179" fmla="*/ 43175 w 3207749"/>
              <a:gd name="connsiteY179" fmla="*/ 3 h 5543999"/>
              <a:gd name="connsiteX180" fmla="*/ 1603874 w 3207749"/>
              <a:gd name="connsiteY180" fmla="*/ 3 h 5543999"/>
              <a:gd name="connsiteX181" fmla="*/ 1647049 w 3207749"/>
              <a:gd name="connsiteY181" fmla="*/ 43978 h 5543999"/>
              <a:gd name="connsiteX182" fmla="*/ 1603874 w 3207749"/>
              <a:gd name="connsiteY182" fmla="*/ 87953 h 5543999"/>
              <a:gd name="connsiteX183" fmla="*/ 1560699 w 3207749"/>
              <a:gd name="connsiteY183" fmla="*/ 43978 h 5543999"/>
              <a:gd name="connsiteX184" fmla="*/ 1603874 w 3207749"/>
              <a:gd name="connsiteY184" fmla="*/ 3 h 5543999"/>
              <a:gd name="connsiteX185" fmla="*/ 823525 w 3207749"/>
              <a:gd name="connsiteY185" fmla="*/ 2 h 5543999"/>
              <a:gd name="connsiteX186" fmla="*/ 866700 w 3207749"/>
              <a:gd name="connsiteY186" fmla="*/ 43977 h 5543999"/>
              <a:gd name="connsiteX187" fmla="*/ 823525 w 3207749"/>
              <a:gd name="connsiteY187" fmla="*/ 87952 h 5543999"/>
              <a:gd name="connsiteX188" fmla="*/ 780350 w 3207749"/>
              <a:gd name="connsiteY188" fmla="*/ 43977 h 5543999"/>
              <a:gd name="connsiteX189" fmla="*/ 823525 w 3207749"/>
              <a:gd name="connsiteY189" fmla="*/ 2 h 5543999"/>
              <a:gd name="connsiteX190" fmla="*/ 3164574 w 3207749"/>
              <a:gd name="connsiteY190" fmla="*/ 1 h 5543999"/>
              <a:gd name="connsiteX191" fmla="*/ 3207749 w 3207749"/>
              <a:gd name="connsiteY191" fmla="*/ 43976 h 5543999"/>
              <a:gd name="connsiteX192" fmla="*/ 3207749 w 3207749"/>
              <a:gd name="connsiteY192" fmla="*/ 43976 h 5543999"/>
              <a:gd name="connsiteX193" fmla="*/ 3164574 w 3207749"/>
              <a:gd name="connsiteY193" fmla="*/ 87951 h 5543999"/>
              <a:gd name="connsiteX194" fmla="*/ 3121399 w 3207749"/>
              <a:gd name="connsiteY194" fmla="*/ 43976 h 5543999"/>
              <a:gd name="connsiteX195" fmla="*/ 3121399 w 3207749"/>
              <a:gd name="connsiteY195" fmla="*/ 43976 h 5543999"/>
              <a:gd name="connsiteX196" fmla="*/ 3164574 w 3207749"/>
              <a:gd name="connsiteY196" fmla="*/ 1 h 5543999"/>
              <a:gd name="connsiteX197" fmla="*/ 2384224 w 3207749"/>
              <a:gd name="connsiteY197" fmla="*/ 0 h 5543999"/>
              <a:gd name="connsiteX198" fmla="*/ 2427399 w 3207749"/>
              <a:gd name="connsiteY198" fmla="*/ 43975 h 5543999"/>
              <a:gd name="connsiteX199" fmla="*/ 2427399 w 3207749"/>
              <a:gd name="connsiteY199" fmla="*/ 43975 h 5543999"/>
              <a:gd name="connsiteX200" fmla="*/ 2384224 w 3207749"/>
              <a:gd name="connsiteY200" fmla="*/ 87950 h 5543999"/>
              <a:gd name="connsiteX201" fmla="*/ 2341049 w 3207749"/>
              <a:gd name="connsiteY201" fmla="*/ 43975 h 5543999"/>
              <a:gd name="connsiteX202" fmla="*/ 2341049 w 3207749"/>
              <a:gd name="connsiteY202" fmla="*/ 43975 h 5543999"/>
              <a:gd name="connsiteX203" fmla="*/ 2384224 w 3207749"/>
              <a:gd name="connsiteY203" fmla="*/ 0 h 554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3207749" h="5543999">
                <a:moveTo>
                  <a:pt x="3164574" y="5457649"/>
                </a:moveTo>
                <a:cubicBezTo>
                  <a:pt x="3188419" y="5457649"/>
                  <a:pt x="3207749" y="5476979"/>
                  <a:pt x="3207749" y="5500824"/>
                </a:cubicBezTo>
                <a:cubicBezTo>
                  <a:pt x="3207749" y="5524669"/>
                  <a:pt x="3188419" y="5543999"/>
                  <a:pt x="3164574" y="5543999"/>
                </a:cubicBezTo>
                <a:cubicBezTo>
                  <a:pt x="3140729" y="5543999"/>
                  <a:pt x="3121399" y="5524669"/>
                  <a:pt x="3121399" y="5500824"/>
                </a:cubicBezTo>
                <a:cubicBezTo>
                  <a:pt x="3121399" y="5476979"/>
                  <a:pt x="3140729" y="5457649"/>
                  <a:pt x="3164574" y="5457649"/>
                </a:cubicBezTo>
                <a:close/>
                <a:moveTo>
                  <a:pt x="2384224" y="5457649"/>
                </a:moveTo>
                <a:cubicBezTo>
                  <a:pt x="2408069" y="5457649"/>
                  <a:pt x="2427399" y="5476979"/>
                  <a:pt x="2427399" y="5500824"/>
                </a:cubicBezTo>
                <a:cubicBezTo>
                  <a:pt x="2427399" y="5524669"/>
                  <a:pt x="2408069" y="5543999"/>
                  <a:pt x="2384224" y="5543999"/>
                </a:cubicBezTo>
                <a:cubicBezTo>
                  <a:pt x="2360379" y="5543999"/>
                  <a:pt x="2341049" y="5524669"/>
                  <a:pt x="2341049" y="5500824"/>
                </a:cubicBezTo>
                <a:cubicBezTo>
                  <a:pt x="2341049" y="5476979"/>
                  <a:pt x="2360379" y="5457649"/>
                  <a:pt x="2384224" y="5457649"/>
                </a:cubicBezTo>
                <a:close/>
                <a:moveTo>
                  <a:pt x="1603874" y="5457649"/>
                </a:moveTo>
                <a:cubicBezTo>
                  <a:pt x="1627719" y="5457649"/>
                  <a:pt x="1647049" y="5476979"/>
                  <a:pt x="1647049" y="5500824"/>
                </a:cubicBezTo>
                <a:cubicBezTo>
                  <a:pt x="1647049" y="5524669"/>
                  <a:pt x="1627719" y="5543999"/>
                  <a:pt x="1603874" y="5543999"/>
                </a:cubicBezTo>
                <a:cubicBezTo>
                  <a:pt x="1580029" y="5543999"/>
                  <a:pt x="1560699" y="5524669"/>
                  <a:pt x="1560699" y="5500824"/>
                </a:cubicBezTo>
                <a:cubicBezTo>
                  <a:pt x="1560699" y="5476979"/>
                  <a:pt x="1580029" y="5457649"/>
                  <a:pt x="1603874" y="5457649"/>
                </a:cubicBezTo>
                <a:close/>
                <a:moveTo>
                  <a:pt x="823525" y="5457649"/>
                </a:moveTo>
                <a:cubicBezTo>
                  <a:pt x="847370" y="5457649"/>
                  <a:pt x="866700" y="5476979"/>
                  <a:pt x="866700" y="5500824"/>
                </a:cubicBezTo>
                <a:cubicBezTo>
                  <a:pt x="866700" y="5524669"/>
                  <a:pt x="847370" y="5543999"/>
                  <a:pt x="823525" y="5543999"/>
                </a:cubicBezTo>
                <a:cubicBezTo>
                  <a:pt x="799680" y="5543999"/>
                  <a:pt x="780350" y="5524669"/>
                  <a:pt x="780350" y="5500824"/>
                </a:cubicBezTo>
                <a:cubicBezTo>
                  <a:pt x="780350" y="5476979"/>
                  <a:pt x="799680" y="5457649"/>
                  <a:pt x="823525" y="5457649"/>
                </a:cubicBezTo>
                <a:close/>
                <a:moveTo>
                  <a:pt x="43175" y="5457649"/>
                </a:moveTo>
                <a:cubicBezTo>
                  <a:pt x="67020" y="5457649"/>
                  <a:pt x="86350" y="5476979"/>
                  <a:pt x="86350" y="5500824"/>
                </a:cubicBezTo>
                <a:cubicBezTo>
                  <a:pt x="86350" y="5524669"/>
                  <a:pt x="67020" y="5543999"/>
                  <a:pt x="43175" y="5543999"/>
                </a:cubicBezTo>
                <a:cubicBezTo>
                  <a:pt x="19330" y="5543999"/>
                  <a:pt x="0" y="5524669"/>
                  <a:pt x="0" y="5500824"/>
                </a:cubicBezTo>
                <a:cubicBezTo>
                  <a:pt x="0" y="5476979"/>
                  <a:pt x="19330" y="5457649"/>
                  <a:pt x="43175" y="5457649"/>
                </a:cubicBezTo>
                <a:close/>
                <a:moveTo>
                  <a:pt x="3164574" y="4677299"/>
                </a:moveTo>
                <a:cubicBezTo>
                  <a:pt x="3188419" y="4677299"/>
                  <a:pt x="3207749" y="4696629"/>
                  <a:pt x="3207749" y="4720474"/>
                </a:cubicBezTo>
                <a:cubicBezTo>
                  <a:pt x="3207749" y="4744319"/>
                  <a:pt x="3188419" y="4763649"/>
                  <a:pt x="3164574" y="4763649"/>
                </a:cubicBezTo>
                <a:cubicBezTo>
                  <a:pt x="3140729" y="4763649"/>
                  <a:pt x="3121399" y="4744319"/>
                  <a:pt x="3121399" y="4720474"/>
                </a:cubicBezTo>
                <a:cubicBezTo>
                  <a:pt x="3121399" y="4696629"/>
                  <a:pt x="3140729" y="4677299"/>
                  <a:pt x="3164574" y="4677299"/>
                </a:cubicBezTo>
                <a:close/>
                <a:moveTo>
                  <a:pt x="2384224" y="4677299"/>
                </a:moveTo>
                <a:cubicBezTo>
                  <a:pt x="2408069" y="4677299"/>
                  <a:pt x="2427399" y="4696629"/>
                  <a:pt x="2427399" y="4720474"/>
                </a:cubicBezTo>
                <a:cubicBezTo>
                  <a:pt x="2427399" y="4744319"/>
                  <a:pt x="2408069" y="4763649"/>
                  <a:pt x="2384224" y="4763649"/>
                </a:cubicBezTo>
                <a:cubicBezTo>
                  <a:pt x="2360379" y="4763649"/>
                  <a:pt x="2341049" y="4744319"/>
                  <a:pt x="2341049" y="4720474"/>
                </a:cubicBezTo>
                <a:cubicBezTo>
                  <a:pt x="2341049" y="4696629"/>
                  <a:pt x="2360379" y="4677299"/>
                  <a:pt x="2384224" y="4677299"/>
                </a:cubicBezTo>
                <a:close/>
                <a:moveTo>
                  <a:pt x="1603874" y="4677299"/>
                </a:moveTo>
                <a:cubicBezTo>
                  <a:pt x="1627719" y="4677299"/>
                  <a:pt x="1647049" y="4696629"/>
                  <a:pt x="1647049" y="4720474"/>
                </a:cubicBezTo>
                <a:cubicBezTo>
                  <a:pt x="1647049" y="4744319"/>
                  <a:pt x="1627719" y="4763649"/>
                  <a:pt x="1603874" y="4763649"/>
                </a:cubicBezTo>
                <a:cubicBezTo>
                  <a:pt x="1580029" y="4763649"/>
                  <a:pt x="1560699" y="4744319"/>
                  <a:pt x="1560699" y="4720474"/>
                </a:cubicBezTo>
                <a:cubicBezTo>
                  <a:pt x="1560699" y="4696629"/>
                  <a:pt x="1580029" y="4677299"/>
                  <a:pt x="1603874" y="4677299"/>
                </a:cubicBezTo>
                <a:close/>
                <a:moveTo>
                  <a:pt x="823525" y="4677299"/>
                </a:moveTo>
                <a:cubicBezTo>
                  <a:pt x="847370" y="4677299"/>
                  <a:pt x="866700" y="4696629"/>
                  <a:pt x="866700" y="4720474"/>
                </a:cubicBezTo>
                <a:cubicBezTo>
                  <a:pt x="866700" y="4744319"/>
                  <a:pt x="847370" y="4763649"/>
                  <a:pt x="823525" y="4763649"/>
                </a:cubicBezTo>
                <a:cubicBezTo>
                  <a:pt x="799680" y="4763649"/>
                  <a:pt x="780350" y="4744319"/>
                  <a:pt x="780350" y="4720474"/>
                </a:cubicBezTo>
                <a:cubicBezTo>
                  <a:pt x="780350" y="4696629"/>
                  <a:pt x="799680" y="4677299"/>
                  <a:pt x="823525" y="4677299"/>
                </a:cubicBezTo>
                <a:close/>
                <a:moveTo>
                  <a:pt x="43175" y="4677299"/>
                </a:moveTo>
                <a:cubicBezTo>
                  <a:pt x="67020" y="4677299"/>
                  <a:pt x="86350" y="4696629"/>
                  <a:pt x="86350" y="4720474"/>
                </a:cubicBezTo>
                <a:cubicBezTo>
                  <a:pt x="86350" y="4744319"/>
                  <a:pt x="67020" y="4763649"/>
                  <a:pt x="43175" y="4763649"/>
                </a:cubicBezTo>
                <a:cubicBezTo>
                  <a:pt x="19330" y="4763649"/>
                  <a:pt x="0" y="4744319"/>
                  <a:pt x="0" y="4720474"/>
                </a:cubicBezTo>
                <a:cubicBezTo>
                  <a:pt x="0" y="4696629"/>
                  <a:pt x="19330" y="4677299"/>
                  <a:pt x="43175" y="4677299"/>
                </a:cubicBezTo>
                <a:close/>
                <a:moveTo>
                  <a:pt x="3164574" y="3898549"/>
                </a:moveTo>
                <a:cubicBezTo>
                  <a:pt x="3188419" y="3898549"/>
                  <a:pt x="3207749" y="3917879"/>
                  <a:pt x="3207749" y="3941724"/>
                </a:cubicBezTo>
                <a:cubicBezTo>
                  <a:pt x="3207749" y="3965569"/>
                  <a:pt x="3188419" y="3984899"/>
                  <a:pt x="3164574" y="3984899"/>
                </a:cubicBezTo>
                <a:cubicBezTo>
                  <a:pt x="3140729" y="3984899"/>
                  <a:pt x="3121399" y="3965569"/>
                  <a:pt x="3121399" y="3941724"/>
                </a:cubicBezTo>
                <a:cubicBezTo>
                  <a:pt x="3121399" y="3917879"/>
                  <a:pt x="3140729" y="3898549"/>
                  <a:pt x="3164574" y="3898549"/>
                </a:cubicBezTo>
                <a:close/>
                <a:moveTo>
                  <a:pt x="2384224" y="3898549"/>
                </a:moveTo>
                <a:cubicBezTo>
                  <a:pt x="2408069" y="3898549"/>
                  <a:pt x="2427399" y="3917879"/>
                  <a:pt x="2427399" y="3941724"/>
                </a:cubicBezTo>
                <a:cubicBezTo>
                  <a:pt x="2427399" y="3965569"/>
                  <a:pt x="2408069" y="3984899"/>
                  <a:pt x="2384224" y="3984899"/>
                </a:cubicBezTo>
                <a:cubicBezTo>
                  <a:pt x="2360379" y="3984899"/>
                  <a:pt x="2341049" y="3965569"/>
                  <a:pt x="2341049" y="3941724"/>
                </a:cubicBezTo>
                <a:cubicBezTo>
                  <a:pt x="2341049" y="3917879"/>
                  <a:pt x="2360379" y="3898549"/>
                  <a:pt x="2384224" y="3898549"/>
                </a:cubicBezTo>
                <a:close/>
                <a:moveTo>
                  <a:pt x="1603874" y="3898549"/>
                </a:moveTo>
                <a:cubicBezTo>
                  <a:pt x="1627719" y="3898549"/>
                  <a:pt x="1647049" y="3917879"/>
                  <a:pt x="1647049" y="3941724"/>
                </a:cubicBezTo>
                <a:cubicBezTo>
                  <a:pt x="1647049" y="3965569"/>
                  <a:pt x="1627719" y="3984899"/>
                  <a:pt x="1603874" y="3984899"/>
                </a:cubicBezTo>
                <a:cubicBezTo>
                  <a:pt x="1580029" y="3984899"/>
                  <a:pt x="1560699" y="3965569"/>
                  <a:pt x="1560699" y="3941724"/>
                </a:cubicBezTo>
                <a:cubicBezTo>
                  <a:pt x="1560699" y="3917879"/>
                  <a:pt x="1580029" y="3898549"/>
                  <a:pt x="1603874" y="3898549"/>
                </a:cubicBezTo>
                <a:close/>
                <a:moveTo>
                  <a:pt x="823525" y="3898549"/>
                </a:moveTo>
                <a:cubicBezTo>
                  <a:pt x="847370" y="3898549"/>
                  <a:pt x="866700" y="3917879"/>
                  <a:pt x="866700" y="3941724"/>
                </a:cubicBezTo>
                <a:cubicBezTo>
                  <a:pt x="866700" y="3965569"/>
                  <a:pt x="847370" y="3984899"/>
                  <a:pt x="823525" y="3984899"/>
                </a:cubicBezTo>
                <a:cubicBezTo>
                  <a:pt x="799680" y="3984899"/>
                  <a:pt x="780350" y="3965569"/>
                  <a:pt x="780350" y="3941724"/>
                </a:cubicBezTo>
                <a:cubicBezTo>
                  <a:pt x="780350" y="3917879"/>
                  <a:pt x="799680" y="3898549"/>
                  <a:pt x="823525" y="3898549"/>
                </a:cubicBezTo>
                <a:close/>
                <a:moveTo>
                  <a:pt x="43175" y="3898549"/>
                </a:moveTo>
                <a:cubicBezTo>
                  <a:pt x="67020" y="3898549"/>
                  <a:pt x="86350" y="3917879"/>
                  <a:pt x="86350" y="3941724"/>
                </a:cubicBezTo>
                <a:cubicBezTo>
                  <a:pt x="86350" y="3965569"/>
                  <a:pt x="67020" y="3984899"/>
                  <a:pt x="43175" y="3984899"/>
                </a:cubicBezTo>
                <a:cubicBezTo>
                  <a:pt x="19330" y="3984899"/>
                  <a:pt x="0" y="3965569"/>
                  <a:pt x="0" y="3941724"/>
                </a:cubicBezTo>
                <a:cubicBezTo>
                  <a:pt x="0" y="3917879"/>
                  <a:pt x="19330" y="3898549"/>
                  <a:pt x="43175" y="3898549"/>
                </a:cubicBezTo>
                <a:close/>
                <a:moveTo>
                  <a:pt x="3164574" y="3118199"/>
                </a:moveTo>
                <a:cubicBezTo>
                  <a:pt x="3188419" y="3118199"/>
                  <a:pt x="3207749" y="3137887"/>
                  <a:pt x="3207749" y="3162174"/>
                </a:cubicBezTo>
                <a:cubicBezTo>
                  <a:pt x="3207749" y="3186461"/>
                  <a:pt x="3188419" y="3206149"/>
                  <a:pt x="3164574" y="3206149"/>
                </a:cubicBezTo>
                <a:cubicBezTo>
                  <a:pt x="3140729" y="3206149"/>
                  <a:pt x="3121399" y="3186461"/>
                  <a:pt x="3121399" y="3162174"/>
                </a:cubicBezTo>
                <a:cubicBezTo>
                  <a:pt x="3121399" y="3137887"/>
                  <a:pt x="3140729" y="3118199"/>
                  <a:pt x="3164574" y="3118199"/>
                </a:cubicBezTo>
                <a:close/>
                <a:moveTo>
                  <a:pt x="2384224" y="3118199"/>
                </a:moveTo>
                <a:cubicBezTo>
                  <a:pt x="2408069" y="3118199"/>
                  <a:pt x="2427399" y="3137887"/>
                  <a:pt x="2427399" y="3162174"/>
                </a:cubicBezTo>
                <a:cubicBezTo>
                  <a:pt x="2427399" y="3186461"/>
                  <a:pt x="2408069" y="3206149"/>
                  <a:pt x="2384224" y="3206149"/>
                </a:cubicBezTo>
                <a:cubicBezTo>
                  <a:pt x="2360379" y="3206149"/>
                  <a:pt x="2341049" y="3186461"/>
                  <a:pt x="2341049" y="3162174"/>
                </a:cubicBezTo>
                <a:cubicBezTo>
                  <a:pt x="2341049" y="3137887"/>
                  <a:pt x="2360379" y="3118199"/>
                  <a:pt x="2384224" y="3118199"/>
                </a:cubicBezTo>
                <a:close/>
                <a:moveTo>
                  <a:pt x="1603874" y="3118199"/>
                </a:moveTo>
                <a:cubicBezTo>
                  <a:pt x="1627719" y="3118199"/>
                  <a:pt x="1647049" y="3137887"/>
                  <a:pt x="1647049" y="3162174"/>
                </a:cubicBezTo>
                <a:cubicBezTo>
                  <a:pt x="1647049" y="3186461"/>
                  <a:pt x="1627719" y="3206149"/>
                  <a:pt x="1603874" y="3206149"/>
                </a:cubicBezTo>
                <a:cubicBezTo>
                  <a:pt x="1580029" y="3206149"/>
                  <a:pt x="1560699" y="3186461"/>
                  <a:pt x="1560699" y="3162174"/>
                </a:cubicBezTo>
                <a:cubicBezTo>
                  <a:pt x="1560699" y="3137887"/>
                  <a:pt x="1580029" y="3118199"/>
                  <a:pt x="1603874" y="3118199"/>
                </a:cubicBezTo>
                <a:close/>
                <a:moveTo>
                  <a:pt x="823525" y="3118199"/>
                </a:moveTo>
                <a:cubicBezTo>
                  <a:pt x="847370" y="3118199"/>
                  <a:pt x="866700" y="3137887"/>
                  <a:pt x="866700" y="3162174"/>
                </a:cubicBezTo>
                <a:cubicBezTo>
                  <a:pt x="866700" y="3186461"/>
                  <a:pt x="847370" y="3206149"/>
                  <a:pt x="823525" y="3206149"/>
                </a:cubicBezTo>
                <a:cubicBezTo>
                  <a:pt x="799680" y="3206149"/>
                  <a:pt x="780350" y="3186461"/>
                  <a:pt x="780350" y="3162174"/>
                </a:cubicBezTo>
                <a:cubicBezTo>
                  <a:pt x="780350" y="3137887"/>
                  <a:pt x="799680" y="3118199"/>
                  <a:pt x="823525" y="3118199"/>
                </a:cubicBezTo>
                <a:close/>
                <a:moveTo>
                  <a:pt x="43175" y="3118199"/>
                </a:moveTo>
                <a:cubicBezTo>
                  <a:pt x="67020" y="3118199"/>
                  <a:pt x="86350" y="3137887"/>
                  <a:pt x="86350" y="3162174"/>
                </a:cubicBezTo>
                <a:cubicBezTo>
                  <a:pt x="86350" y="3186461"/>
                  <a:pt x="67020" y="3206149"/>
                  <a:pt x="43175" y="3206149"/>
                </a:cubicBezTo>
                <a:cubicBezTo>
                  <a:pt x="19330" y="3206149"/>
                  <a:pt x="0" y="3186461"/>
                  <a:pt x="0" y="3162174"/>
                </a:cubicBezTo>
                <a:cubicBezTo>
                  <a:pt x="0" y="3137887"/>
                  <a:pt x="19330" y="3118199"/>
                  <a:pt x="43175" y="3118199"/>
                </a:cubicBezTo>
                <a:close/>
                <a:moveTo>
                  <a:pt x="3164574" y="2339449"/>
                </a:moveTo>
                <a:cubicBezTo>
                  <a:pt x="3188419" y="2339449"/>
                  <a:pt x="3207749" y="2358779"/>
                  <a:pt x="3207749" y="2382624"/>
                </a:cubicBezTo>
                <a:cubicBezTo>
                  <a:pt x="3207749" y="2406469"/>
                  <a:pt x="3188419" y="2425799"/>
                  <a:pt x="3164574" y="2425799"/>
                </a:cubicBezTo>
                <a:cubicBezTo>
                  <a:pt x="3140729" y="2425799"/>
                  <a:pt x="3121399" y="2406469"/>
                  <a:pt x="3121399" y="2382624"/>
                </a:cubicBezTo>
                <a:cubicBezTo>
                  <a:pt x="3121399" y="2358779"/>
                  <a:pt x="3140729" y="2339449"/>
                  <a:pt x="3164574" y="2339449"/>
                </a:cubicBezTo>
                <a:close/>
                <a:moveTo>
                  <a:pt x="2384224" y="2339449"/>
                </a:moveTo>
                <a:cubicBezTo>
                  <a:pt x="2408069" y="2339449"/>
                  <a:pt x="2427399" y="2358779"/>
                  <a:pt x="2427399" y="2382624"/>
                </a:cubicBezTo>
                <a:cubicBezTo>
                  <a:pt x="2427399" y="2406469"/>
                  <a:pt x="2408069" y="2425799"/>
                  <a:pt x="2384224" y="2425799"/>
                </a:cubicBezTo>
                <a:cubicBezTo>
                  <a:pt x="2360379" y="2425799"/>
                  <a:pt x="2341049" y="2406469"/>
                  <a:pt x="2341049" y="2382624"/>
                </a:cubicBezTo>
                <a:cubicBezTo>
                  <a:pt x="2341049" y="2358779"/>
                  <a:pt x="2360379" y="2339449"/>
                  <a:pt x="2384224" y="2339449"/>
                </a:cubicBezTo>
                <a:close/>
                <a:moveTo>
                  <a:pt x="1603874" y="2339449"/>
                </a:moveTo>
                <a:cubicBezTo>
                  <a:pt x="1627719" y="2339449"/>
                  <a:pt x="1647049" y="2358779"/>
                  <a:pt x="1647049" y="2382624"/>
                </a:cubicBezTo>
                <a:cubicBezTo>
                  <a:pt x="1647049" y="2406469"/>
                  <a:pt x="1627719" y="2425799"/>
                  <a:pt x="1603874" y="2425799"/>
                </a:cubicBezTo>
                <a:cubicBezTo>
                  <a:pt x="1580029" y="2425799"/>
                  <a:pt x="1560699" y="2406469"/>
                  <a:pt x="1560699" y="2382624"/>
                </a:cubicBezTo>
                <a:cubicBezTo>
                  <a:pt x="1560699" y="2358779"/>
                  <a:pt x="1580029" y="2339449"/>
                  <a:pt x="1603874" y="2339449"/>
                </a:cubicBezTo>
                <a:close/>
                <a:moveTo>
                  <a:pt x="823525" y="2339449"/>
                </a:moveTo>
                <a:cubicBezTo>
                  <a:pt x="847370" y="2339449"/>
                  <a:pt x="866700" y="2358779"/>
                  <a:pt x="866700" y="2382624"/>
                </a:cubicBezTo>
                <a:cubicBezTo>
                  <a:pt x="866700" y="2406469"/>
                  <a:pt x="847370" y="2425799"/>
                  <a:pt x="823525" y="2425799"/>
                </a:cubicBezTo>
                <a:cubicBezTo>
                  <a:pt x="799680" y="2425799"/>
                  <a:pt x="780350" y="2406469"/>
                  <a:pt x="780350" y="2382624"/>
                </a:cubicBezTo>
                <a:cubicBezTo>
                  <a:pt x="780350" y="2358779"/>
                  <a:pt x="799680" y="2339449"/>
                  <a:pt x="823525" y="2339449"/>
                </a:cubicBezTo>
                <a:close/>
                <a:moveTo>
                  <a:pt x="43175" y="2339449"/>
                </a:moveTo>
                <a:cubicBezTo>
                  <a:pt x="67020" y="2339449"/>
                  <a:pt x="86350" y="2358779"/>
                  <a:pt x="86350" y="2382624"/>
                </a:cubicBezTo>
                <a:cubicBezTo>
                  <a:pt x="86350" y="2406469"/>
                  <a:pt x="67020" y="2425799"/>
                  <a:pt x="43175" y="2425799"/>
                </a:cubicBezTo>
                <a:cubicBezTo>
                  <a:pt x="19330" y="2425799"/>
                  <a:pt x="0" y="2406469"/>
                  <a:pt x="0" y="2382624"/>
                </a:cubicBezTo>
                <a:cubicBezTo>
                  <a:pt x="0" y="2358779"/>
                  <a:pt x="19330" y="2339449"/>
                  <a:pt x="43175" y="2339449"/>
                </a:cubicBezTo>
                <a:close/>
                <a:moveTo>
                  <a:pt x="3164574" y="1560698"/>
                </a:moveTo>
                <a:cubicBezTo>
                  <a:pt x="3188419" y="1560698"/>
                  <a:pt x="3207749" y="1580028"/>
                  <a:pt x="3207749" y="1603873"/>
                </a:cubicBezTo>
                <a:cubicBezTo>
                  <a:pt x="3207749" y="1627718"/>
                  <a:pt x="3188419" y="1647048"/>
                  <a:pt x="3164574" y="1647048"/>
                </a:cubicBezTo>
                <a:cubicBezTo>
                  <a:pt x="3140729" y="1647048"/>
                  <a:pt x="3121399" y="1627718"/>
                  <a:pt x="3121399" y="1603873"/>
                </a:cubicBezTo>
                <a:cubicBezTo>
                  <a:pt x="3121399" y="1580028"/>
                  <a:pt x="3140729" y="1560698"/>
                  <a:pt x="3164574" y="1560698"/>
                </a:cubicBezTo>
                <a:close/>
                <a:moveTo>
                  <a:pt x="2384224" y="1560698"/>
                </a:moveTo>
                <a:cubicBezTo>
                  <a:pt x="2408069" y="1560698"/>
                  <a:pt x="2427399" y="1580028"/>
                  <a:pt x="2427399" y="1603873"/>
                </a:cubicBezTo>
                <a:cubicBezTo>
                  <a:pt x="2427399" y="1627718"/>
                  <a:pt x="2408069" y="1647048"/>
                  <a:pt x="2384224" y="1647048"/>
                </a:cubicBezTo>
                <a:cubicBezTo>
                  <a:pt x="2360379" y="1647048"/>
                  <a:pt x="2341049" y="1627718"/>
                  <a:pt x="2341049" y="1603873"/>
                </a:cubicBezTo>
                <a:cubicBezTo>
                  <a:pt x="2341049" y="1580028"/>
                  <a:pt x="2360379" y="1560698"/>
                  <a:pt x="2384224" y="1560698"/>
                </a:cubicBezTo>
                <a:close/>
                <a:moveTo>
                  <a:pt x="1603874" y="1560698"/>
                </a:moveTo>
                <a:cubicBezTo>
                  <a:pt x="1627719" y="1560698"/>
                  <a:pt x="1647049" y="1580028"/>
                  <a:pt x="1647049" y="1603873"/>
                </a:cubicBezTo>
                <a:cubicBezTo>
                  <a:pt x="1647049" y="1627718"/>
                  <a:pt x="1627719" y="1647048"/>
                  <a:pt x="1603874" y="1647048"/>
                </a:cubicBezTo>
                <a:cubicBezTo>
                  <a:pt x="1580029" y="1647048"/>
                  <a:pt x="1560699" y="1627718"/>
                  <a:pt x="1560699" y="1603873"/>
                </a:cubicBezTo>
                <a:cubicBezTo>
                  <a:pt x="1560699" y="1580028"/>
                  <a:pt x="1580029" y="1560698"/>
                  <a:pt x="1603874" y="1560698"/>
                </a:cubicBezTo>
                <a:close/>
                <a:moveTo>
                  <a:pt x="823525" y="1560698"/>
                </a:moveTo>
                <a:cubicBezTo>
                  <a:pt x="847370" y="1560698"/>
                  <a:pt x="866700" y="1580028"/>
                  <a:pt x="866700" y="1603873"/>
                </a:cubicBezTo>
                <a:cubicBezTo>
                  <a:pt x="866700" y="1627718"/>
                  <a:pt x="847370" y="1647048"/>
                  <a:pt x="823525" y="1647048"/>
                </a:cubicBezTo>
                <a:cubicBezTo>
                  <a:pt x="799680" y="1647048"/>
                  <a:pt x="780350" y="1627718"/>
                  <a:pt x="780350" y="1603873"/>
                </a:cubicBezTo>
                <a:cubicBezTo>
                  <a:pt x="780350" y="1580028"/>
                  <a:pt x="799680" y="1560698"/>
                  <a:pt x="823525" y="1560698"/>
                </a:cubicBezTo>
                <a:close/>
                <a:moveTo>
                  <a:pt x="43175" y="1560698"/>
                </a:moveTo>
                <a:cubicBezTo>
                  <a:pt x="67020" y="1560698"/>
                  <a:pt x="86350" y="1580028"/>
                  <a:pt x="86350" y="1603873"/>
                </a:cubicBezTo>
                <a:cubicBezTo>
                  <a:pt x="86350" y="1627718"/>
                  <a:pt x="67020" y="1647048"/>
                  <a:pt x="43175" y="1647048"/>
                </a:cubicBezTo>
                <a:cubicBezTo>
                  <a:pt x="19330" y="1647048"/>
                  <a:pt x="0" y="1627718"/>
                  <a:pt x="0" y="1603873"/>
                </a:cubicBezTo>
                <a:cubicBezTo>
                  <a:pt x="0" y="1580028"/>
                  <a:pt x="19330" y="1560698"/>
                  <a:pt x="43175" y="1560698"/>
                </a:cubicBezTo>
                <a:close/>
                <a:moveTo>
                  <a:pt x="43175" y="780354"/>
                </a:moveTo>
                <a:cubicBezTo>
                  <a:pt x="67020" y="780354"/>
                  <a:pt x="86350" y="799684"/>
                  <a:pt x="86350" y="823528"/>
                </a:cubicBezTo>
                <a:cubicBezTo>
                  <a:pt x="86350" y="847373"/>
                  <a:pt x="67020" y="866703"/>
                  <a:pt x="43175" y="866703"/>
                </a:cubicBezTo>
                <a:cubicBezTo>
                  <a:pt x="19330" y="866703"/>
                  <a:pt x="0" y="847373"/>
                  <a:pt x="0" y="823528"/>
                </a:cubicBezTo>
                <a:cubicBezTo>
                  <a:pt x="0" y="799684"/>
                  <a:pt x="19330" y="780354"/>
                  <a:pt x="43175" y="780354"/>
                </a:cubicBezTo>
                <a:close/>
                <a:moveTo>
                  <a:pt x="1603874" y="780353"/>
                </a:moveTo>
                <a:cubicBezTo>
                  <a:pt x="1627719" y="780353"/>
                  <a:pt x="1647049" y="799683"/>
                  <a:pt x="1647049" y="823528"/>
                </a:cubicBezTo>
                <a:cubicBezTo>
                  <a:pt x="1647049" y="847373"/>
                  <a:pt x="1627719" y="866703"/>
                  <a:pt x="1603874" y="866703"/>
                </a:cubicBezTo>
                <a:cubicBezTo>
                  <a:pt x="1580029" y="866703"/>
                  <a:pt x="1560699" y="847373"/>
                  <a:pt x="1560699" y="823528"/>
                </a:cubicBezTo>
                <a:cubicBezTo>
                  <a:pt x="1560699" y="799683"/>
                  <a:pt x="1580029" y="780353"/>
                  <a:pt x="1603874" y="780353"/>
                </a:cubicBezTo>
                <a:close/>
                <a:moveTo>
                  <a:pt x="823525" y="780352"/>
                </a:moveTo>
                <a:cubicBezTo>
                  <a:pt x="847370" y="780352"/>
                  <a:pt x="866700" y="799682"/>
                  <a:pt x="866700" y="823527"/>
                </a:cubicBezTo>
                <a:cubicBezTo>
                  <a:pt x="866700" y="847372"/>
                  <a:pt x="847370" y="866702"/>
                  <a:pt x="823525" y="866702"/>
                </a:cubicBezTo>
                <a:cubicBezTo>
                  <a:pt x="799680" y="866702"/>
                  <a:pt x="780350" y="847372"/>
                  <a:pt x="780350" y="823527"/>
                </a:cubicBezTo>
                <a:cubicBezTo>
                  <a:pt x="780350" y="799682"/>
                  <a:pt x="799680" y="780352"/>
                  <a:pt x="823525" y="780352"/>
                </a:cubicBezTo>
                <a:close/>
                <a:moveTo>
                  <a:pt x="3164574" y="780351"/>
                </a:moveTo>
                <a:cubicBezTo>
                  <a:pt x="3188419" y="780351"/>
                  <a:pt x="3207749" y="799681"/>
                  <a:pt x="3207749" y="823526"/>
                </a:cubicBezTo>
                <a:cubicBezTo>
                  <a:pt x="3207749" y="847371"/>
                  <a:pt x="3188419" y="866701"/>
                  <a:pt x="3164574" y="866701"/>
                </a:cubicBezTo>
                <a:cubicBezTo>
                  <a:pt x="3140729" y="866701"/>
                  <a:pt x="3121399" y="847371"/>
                  <a:pt x="3121399" y="823526"/>
                </a:cubicBezTo>
                <a:cubicBezTo>
                  <a:pt x="3121399" y="799681"/>
                  <a:pt x="3140729" y="780351"/>
                  <a:pt x="3164574" y="780351"/>
                </a:cubicBezTo>
                <a:close/>
                <a:moveTo>
                  <a:pt x="2384224" y="780350"/>
                </a:moveTo>
                <a:cubicBezTo>
                  <a:pt x="2408069" y="780350"/>
                  <a:pt x="2427399" y="799680"/>
                  <a:pt x="2427399" y="823525"/>
                </a:cubicBezTo>
                <a:cubicBezTo>
                  <a:pt x="2427399" y="847370"/>
                  <a:pt x="2408069" y="866700"/>
                  <a:pt x="2384224" y="866700"/>
                </a:cubicBezTo>
                <a:cubicBezTo>
                  <a:pt x="2360379" y="866700"/>
                  <a:pt x="2341049" y="847370"/>
                  <a:pt x="2341049" y="823525"/>
                </a:cubicBezTo>
                <a:cubicBezTo>
                  <a:pt x="2341049" y="799680"/>
                  <a:pt x="2360379" y="780350"/>
                  <a:pt x="2384224" y="780350"/>
                </a:cubicBezTo>
                <a:close/>
                <a:moveTo>
                  <a:pt x="43175" y="3"/>
                </a:moveTo>
                <a:cubicBezTo>
                  <a:pt x="67020" y="3"/>
                  <a:pt x="86350" y="19691"/>
                  <a:pt x="86350" y="43978"/>
                </a:cubicBezTo>
                <a:cubicBezTo>
                  <a:pt x="86350" y="68265"/>
                  <a:pt x="67020" y="87953"/>
                  <a:pt x="43175" y="87953"/>
                </a:cubicBezTo>
                <a:cubicBezTo>
                  <a:pt x="19330" y="87953"/>
                  <a:pt x="0" y="68265"/>
                  <a:pt x="0" y="43978"/>
                </a:cubicBezTo>
                <a:cubicBezTo>
                  <a:pt x="0" y="19691"/>
                  <a:pt x="19330" y="3"/>
                  <a:pt x="43175" y="3"/>
                </a:cubicBezTo>
                <a:close/>
                <a:moveTo>
                  <a:pt x="1603874" y="3"/>
                </a:moveTo>
                <a:cubicBezTo>
                  <a:pt x="1627719" y="3"/>
                  <a:pt x="1647049" y="19691"/>
                  <a:pt x="1647049" y="43978"/>
                </a:cubicBezTo>
                <a:cubicBezTo>
                  <a:pt x="1647049" y="68265"/>
                  <a:pt x="1627719" y="87953"/>
                  <a:pt x="1603874" y="87953"/>
                </a:cubicBezTo>
                <a:cubicBezTo>
                  <a:pt x="1580029" y="87953"/>
                  <a:pt x="1560699" y="68265"/>
                  <a:pt x="1560699" y="43978"/>
                </a:cubicBezTo>
                <a:cubicBezTo>
                  <a:pt x="1560699" y="19691"/>
                  <a:pt x="1580029" y="3"/>
                  <a:pt x="1603874" y="3"/>
                </a:cubicBezTo>
                <a:close/>
                <a:moveTo>
                  <a:pt x="823525" y="2"/>
                </a:moveTo>
                <a:cubicBezTo>
                  <a:pt x="847370" y="2"/>
                  <a:pt x="866700" y="19690"/>
                  <a:pt x="866700" y="43977"/>
                </a:cubicBezTo>
                <a:cubicBezTo>
                  <a:pt x="866700" y="68264"/>
                  <a:pt x="847370" y="87952"/>
                  <a:pt x="823525" y="87952"/>
                </a:cubicBezTo>
                <a:cubicBezTo>
                  <a:pt x="799680" y="87952"/>
                  <a:pt x="780350" y="68264"/>
                  <a:pt x="780350" y="43977"/>
                </a:cubicBezTo>
                <a:cubicBezTo>
                  <a:pt x="780350" y="19690"/>
                  <a:pt x="799680" y="2"/>
                  <a:pt x="823525" y="2"/>
                </a:cubicBezTo>
                <a:close/>
                <a:moveTo>
                  <a:pt x="3164574" y="1"/>
                </a:moveTo>
                <a:cubicBezTo>
                  <a:pt x="3188419" y="1"/>
                  <a:pt x="3207749" y="19689"/>
                  <a:pt x="3207749" y="43976"/>
                </a:cubicBezTo>
                <a:lnTo>
                  <a:pt x="3207749" y="43976"/>
                </a:lnTo>
                <a:cubicBezTo>
                  <a:pt x="3207749" y="68263"/>
                  <a:pt x="3188419" y="87951"/>
                  <a:pt x="3164574" y="87951"/>
                </a:cubicBezTo>
                <a:cubicBezTo>
                  <a:pt x="3140729" y="87951"/>
                  <a:pt x="3121399" y="68263"/>
                  <a:pt x="3121399" y="43976"/>
                </a:cubicBezTo>
                <a:lnTo>
                  <a:pt x="3121399" y="43976"/>
                </a:lnTo>
                <a:cubicBezTo>
                  <a:pt x="3121399" y="19689"/>
                  <a:pt x="3140729" y="1"/>
                  <a:pt x="3164574" y="1"/>
                </a:cubicBezTo>
                <a:close/>
                <a:moveTo>
                  <a:pt x="2384224" y="0"/>
                </a:moveTo>
                <a:cubicBezTo>
                  <a:pt x="2408069" y="0"/>
                  <a:pt x="2427399" y="19688"/>
                  <a:pt x="2427399" y="43975"/>
                </a:cubicBezTo>
                <a:lnTo>
                  <a:pt x="2427399" y="43975"/>
                </a:lnTo>
                <a:cubicBezTo>
                  <a:pt x="2427399" y="68262"/>
                  <a:pt x="2408069" y="87950"/>
                  <a:pt x="2384224" y="87950"/>
                </a:cubicBezTo>
                <a:cubicBezTo>
                  <a:pt x="2360379" y="87950"/>
                  <a:pt x="2341049" y="68262"/>
                  <a:pt x="2341049" y="43975"/>
                </a:cubicBezTo>
                <a:lnTo>
                  <a:pt x="2341049" y="43975"/>
                </a:lnTo>
                <a:cubicBezTo>
                  <a:pt x="2341049" y="19688"/>
                  <a:pt x="2360379" y="0"/>
                  <a:pt x="2384224" y="0"/>
                </a:cubicBezTo>
                <a:close/>
              </a:path>
            </a:pathLst>
          </a:custGeom>
          <a:solidFill>
            <a:srgbClr val="F19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 bwMode="gray">
          <a:xfrm>
            <a:off x="336947" y="332657"/>
            <a:ext cx="7560840" cy="936103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3" hasCustomPrompt="1"/>
          </p:nvPr>
        </p:nvSpPr>
        <p:spPr bwMode="gray">
          <a:xfrm>
            <a:off x="336680" y="1484784"/>
            <a:ext cx="7561107" cy="4817598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l-NL" noProof="1"/>
              <a:t>[Typ tekst of klik op een pictogram om een object in te voegen]</a:t>
            </a:r>
          </a:p>
        </p:txBody>
      </p:sp>
      <p:pic>
        <p:nvPicPr>
          <p:cNvPr id="14" name="Afbeelding 13" descr="Afbeelding met tekening&#10;&#10;Automatisch gegenereerde beschrijving">
            <a:extLst>
              <a:ext uri="{FF2B5EF4-FFF2-40B4-BE49-F238E27FC236}">
                <a16:creationId xmlns:a16="http://schemas.microsoft.com/office/drawing/2014/main" id="{46C4CB78-DA40-41E3-A209-B64AB2D6D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30" y="6215083"/>
            <a:ext cx="1920000" cy="720000"/>
          </a:xfrm>
          <a:prstGeom prst="rect">
            <a:avLst/>
          </a:prstGeom>
        </p:spPr>
      </p:pic>
      <p:grpSp>
        <p:nvGrpSpPr>
          <p:cNvPr id="15" name="Group 4">
            <a:extLst>
              <a:ext uri="{FF2B5EF4-FFF2-40B4-BE49-F238E27FC236}">
                <a16:creationId xmlns:a16="http://schemas.microsoft.com/office/drawing/2014/main" id="{A53BCB89-C44C-4D78-BA75-8419697DF2B9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322050" y="5988057"/>
            <a:ext cx="492125" cy="490538"/>
            <a:chOff x="7132" y="3772"/>
            <a:chExt cx="310" cy="309"/>
          </a:xfrm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7857658E-1CAA-41BF-8D74-E3F3F1D951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32" y="3772"/>
              <a:ext cx="310" cy="309"/>
            </a:xfrm>
            <a:prstGeom prst="rect">
              <a:avLst/>
            </a:prstGeom>
            <a:solidFill>
              <a:srgbClr val="201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8D173166-FD98-4A90-B0A8-9267F78E0EE0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4" y="3847"/>
              <a:ext cx="82" cy="82"/>
            </a:xfrm>
            <a:custGeom>
              <a:avLst/>
              <a:gdLst>
                <a:gd name="T0" fmla="*/ 206 w 412"/>
                <a:gd name="T1" fmla="*/ 0 h 411"/>
                <a:gd name="T2" fmla="*/ 0 w 412"/>
                <a:gd name="T3" fmla="*/ 205 h 411"/>
                <a:gd name="T4" fmla="*/ 206 w 412"/>
                <a:gd name="T5" fmla="*/ 411 h 411"/>
                <a:gd name="T6" fmla="*/ 412 w 412"/>
                <a:gd name="T7" fmla="*/ 205 h 411"/>
                <a:gd name="T8" fmla="*/ 206 w 412"/>
                <a:gd name="T9" fmla="*/ 0 h 411"/>
                <a:gd name="T10" fmla="*/ 211 w 412"/>
                <a:gd name="T11" fmla="*/ 378 h 411"/>
                <a:gd name="T12" fmla="*/ 39 w 412"/>
                <a:gd name="T13" fmla="*/ 205 h 411"/>
                <a:gd name="T14" fmla="*/ 211 w 412"/>
                <a:gd name="T15" fmla="*/ 33 h 411"/>
                <a:gd name="T16" fmla="*/ 383 w 412"/>
                <a:gd name="T17" fmla="*/ 205 h 411"/>
                <a:gd name="T18" fmla="*/ 211 w 412"/>
                <a:gd name="T19" fmla="*/ 378 h 411"/>
                <a:gd name="T20" fmla="*/ 211 w 412"/>
                <a:gd name="T21" fmla="*/ 67 h 411"/>
                <a:gd name="T22" fmla="*/ 72 w 412"/>
                <a:gd name="T23" fmla="*/ 205 h 411"/>
                <a:gd name="T24" fmla="*/ 211 w 412"/>
                <a:gd name="T25" fmla="*/ 344 h 411"/>
                <a:gd name="T26" fmla="*/ 350 w 412"/>
                <a:gd name="T27" fmla="*/ 205 h 411"/>
                <a:gd name="T28" fmla="*/ 211 w 412"/>
                <a:gd name="T29" fmla="*/ 67 h 411"/>
                <a:gd name="T30" fmla="*/ 206 w 412"/>
                <a:gd name="T31" fmla="*/ 306 h 411"/>
                <a:gd name="T32" fmla="*/ 199 w 412"/>
                <a:gd name="T33" fmla="*/ 306 h 411"/>
                <a:gd name="T34" fmla="*/ 106 w 412"/>
                <a:gd name="T35" fmla="*/ 205 h 411"/>
                <a:gd name="T36" fmla="*/ 206 w 412"/>
                <a:gd name="T37" fmla="*/ 105 h 411"/>
                <a:gd name="T38" fmla="*/ 307 w 412"/>
                <a:gd name="T39" fmla="*/ 205 h 411"/>
                <a:gd name="T40" fmla="*/ 206 w 412"/>
                <a:gd name="T41" fmla="*/ 306 h 411"/>
                <a:gd name="T42" fmla="*/ 245 w 412"/>
                <a:gd name="T43" fmla="*/ 205 h 411"/>
                <a:gd name="T44" fmla="*/ 211 w 412"/>
                <a:gd name="T45" fmla="*/ 239 h 411"/>
                <a:gd name="T46" fmla="*/ 178 w 412"/>
                <a:gd name="T47" fmla="*/ 205 h 411"/>
                <a:gd name="T48" fmla="*/ 211 w 412"/>
                <a:gd name="T49" fmla="*/ 172 h 411"/>
                <a:gd name="T50" fmla="*/ 245 w 412"/>
                <a:gd name="T51" fmla="*/ 2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2" h="411">
                  <a:moveTo>
                    <a:pt x="206" y="0"/>
                  </a:moveTo>
                  <a:cubicBezTo>
                    <a:pt x="96" y="0"/>
                    <a:pt x="0" y="91"/>
                    <a:pt x="0" y="205"/>
                  </a:cubicBezTo>
                  <a:cubicBezTo>
                    <a:pt x="0" y="320"/>
                    <a:pt x="91" y="411"/>
                    <a:pt x="206" y="411"/>
                  </a:cubicBezTo>
                  <a:cubicBezTo>
                    <a:pt x="321" y="411"/>
                    <a:pt x="412" y="320"/>
                    <a:pt x="412" y="205"/>
                  </a:cubicBezTo>
                  <a:cubicBezTo>
                    <a:pt x="412" y="91"/>
                    <a:pt x="321" y="0"/>
                    <a:pt x="206" y="0"/>
                  </a:cubicBezTo>
                  <a:close/>
                  <a:moveTo>
                    <a:pt x="211" y="378"/>
                  </a:moveTo>
                  <a:cubicBezTo>
                    <a:pt x="115" y="378"/>
                    <a:pt x="39" y="301"/>
                    <a:pt x="39" y="205"/>
                  </a:cubicBezTo>
                  <a:cubicBezTo>
                    <a:pt x="39" y="110"/>
                    <a:pt x="115" y="33"/>
                    <a:pt x="211" y="33"/>
                  </a:cubicBezTo>
                  <a:cubicBezTo>
                    <a:pt x="307" y="33"/>
                    <a:pt x="383" y="110"/>
                    <a:pt x="383" y="205"/>
                  </a:cubicBezTo>
                  <a:cubicBezTo>
                    <a:pt x="383" y="301"/>
                    <a:pt x="307" y="378"/>
                    <a:pt x="211" y="378"/>
                  </a:cubicBezTo>
                  <a:close/>
                  <a:moveTo>
                    <a:pt x="211" y="67"/>
                  </a:moveTo>
                  <a:cubicBezTo>
                    <a:pt x="134" y="67"/>
                    <a:pt x="72" y="129"/>
                    <a:pt x="72" y="205"/>
                  </a:cubicBezTo>
                  <a:cubicBezTo>
                    <a:pt x="72" y="282"/>
                    <a:pt x="134" y="344"/>
                    <a:pt x="211" y="344"/>
                  </a:cubicBezTo>
                  <a:cubicBezTo>
                    <a:pt x="288" y="344"/>
                    <a:pt x="350" y="282"/>
                    <a:pt x="350" y="205"/>
                  </a:cubicBezTo>
                  <a:cubicBezTo>
                    <a:pt x="350" y="129"/>
                    <a:pt x="288" y="67"/>
                    <a:pt x="211" y="67"/>
                  </a:cubicBezTo>
                  <a:close/>
                  <a:moveTo>
                    <a:pt x="206" y="306"/>
                  </a:moveTo>
                  <a:cubicBezTo>
                    <a:pt x="204" y="306"/>
                    <a:pt x="201" y="306"/>
                    <a:pt x="199" y="306"/>
                  </a:cubicBezTo>
                  <a:cubicBezTo>
                    <a:pt x="149" y="306"/>
                    <a:pt x="106" y="260"/>
                    <a:pt x="106" y="205"/>
                  </a:cubicBezTo>
                  <a:cubicBezTo>
                    <a:pt x="106" y="148"/>
                    <a:pt x="154" y="105"/>
                    <a:pt x="206" y="105"/>
                  </a:cubicBezTo>
                  <a:cubicBezTo>
                    <a:pt x="264" y="105"/>
                    <a:pt x="307" y="153"/>
                    <a:pt x="307" y="205"/>
                  </a:cubicBezTo>
                  <a:cubicBezTo>
                    <a:pt x="307" y="263"/>
                    <a:pt x="259" y="306"/>
                    <a:pt x="206" y="306"/>
                  </a:cubicBezTo>
                  <a:close/>
                  <a:moveTo>
                    <a:pt x="245" y="205"/>
                  </a:moveTo>
                  <a:cubicBezTo>
                    <a:pt x="245" y="225"/>
                    <a:pt x="230" y="239"/>
                    <a:pt x="211" y="239"/>
                  </a:cubicBezTo>
                  <a:cubicBezTo>
                    <a:pt x="192" y="239"/>
                    <a:pt x="178" y="225"/>
                    <a:pt x="178" y="205"/>
                  </a:cubicBezTo>
                  <a:cubicBezTo>
                    <a:pt x="178" y="186"/>
                    <a:pt x="192" y="172"/>
                    <a:pt x="211" y="172"/>
                  </a:cubicBezTo>
                  <a:cubicBezTo>
                    <a:pt x="230" y="172"/>
                    <a:pt x="245" y="186"/>
                    <a:pt x="245" y="205"/>
                  </a:cubicBezTo>
                  <a:close/>
                </a:path>
              </a:pathLst>
            </a:custGeom>
            <a:solidFill>
              <a:srgbClr val="F1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A56F3AE-CDC2-49E4-94AD-CA78B81FEB96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9" y="3970"/>
              <a:ext cx="213" cy="35"/>
            </a:xfrm>
            <a:custGeom>
              <a:avLst/>
              <a:gdLst>
                <a:gd name="T0" fmla="*/ 38 w 1068"/>
                <a:gd name="T1" fmla="*/ 0 h 173"/>
                <a:gd name="T2" fmla="*/ 81 w 1068"/>
                <a:gd name="T3" fmla="*/ 125 h 173"/>
                <a:gd name="T4" fmla="*/ 124 w 1068"/>
                <a:gd name="T5" fmla="*/ 0 h 173"/>
                <a:gd name="T6" fmla="*/ 96 w 1068"/>
                <a:gd name="T7" fmla="*/ 168 h 173"/>
                <a:gd name="T8" fmla="*/ 0 w 1068"/>
                <a:gd name="T9" fmla="*/ 0 h 173"/>
                <a:gd name="T10" fmla="*/ 225 w 1068"/>
                <a:gd name="T11" fmla="*/ 168 h 173"/>
                <a:gd name="T12" fmla="*/ 254 w 1068"/>
                <a:gd name="T13" fmla="*/ 0 h 173"/>
                <a:gd name="T14" fmla="*/ 349 w 1068"/>
                <a:gd name="T15" fmla="*/ 168 h 173"/>
                <a:gd name="T16" fmla="*/ 301 w 1068"/>
                <a:gd name="T17" fmla="*/ 129 h 173"/>
                <a:gd name="T18" fmla="*/ 287 w 1068"/>
                <a:gd name="T19" fmla="*/ 96 h 173"/>
                <a:gd name="T20" fmla="*/ 268 w 1068"/>
                <a:gd name="T21" fmla="*/ 43 h 173"/>
                <a:gd name="T22" fmla="*/ 249 w 1068"/>
                <a:gd name="T23" fmla="*/ 96 h 173"/>
                <a:gd name="T24" fmla="*/ 421 w 1068"/>
                <a:gd name="T25" fmla="*/ 0 h 173"/>
                <a:gd name="T26" fmla="*/ 541 w 1068"/>
                <a:gd name="T27" fmla="*/ 168 h 173"/>
                <a:gd name="T28" fmla="*/ 455 w 1068"/>
                <a:gd name="T29" fmla="*/ 134 h 173"/>
                <a:gd name="T30" fmla="*/ 421 w 1068"/>
                <a:gd name="T31" fmla="*/ 0 h 173"/>
                <a:gd name="T32" fmla="*/ 670 w 1068"/>
                <a:gd name="T33" fmla="*/ 173 h 173"/>
                <a:gd name="T34" fmla="*/ 670 w 1068"/>
                <a:gd name="T35" fmla="*/ 0 h 173"/>
                <a:gd name="T36" fmla="*/ 670 w 1068"/>
                <a:gd name="T37" fmla="*/ 34 h 173"/>
                <a:gd name="T38" fmla="*/ 670 w 1068"/>
                <a:gd name="T39" fmla="*/ 139 h 173"/>
                <a:gd name="T40" fmla="*/ 670 w 1068"/>
                <a:gd name="T41" fmla="*/ 34 h 173"/>
                <a:gd name="T42" fmla="*/ 957 w 1068"/>
                <a:gd name="T43" fmla="*/ 168 h 173"/>
                <a:gd name="T44" fmla="*/ 886 w 1068"/>
                <a:gd name="T45" fmla="*/ 105 h 173"/>
                <a:gd name="T46" fmla="*/ 852 w 1068"/>
                <a:gd name="T47" fmla="*/ 168 h 173"/>
                <a:gd name="T48" fmla="*/ 819 w 1068"/>
                <a:gd name="T49" fmla="*/ 0 h 173"/>
                <a:gd name="T50" fmla="*/ 957 w 1068"/>
                <a:gd name="T51" fmla="*/ 53 h 173"/>
                <a:gd name="T52" fmla="*/ 919 w 1068"/>
                <a:gd name="T53" fmla="*/ 53 h 173"/>
                <a:gd name="T54" fmla="*/ 852 w 1068"/>
                <a:gd name="T55" fmla="*/ 34 h 173"/>
                <a:gd name="T56" fmla="*/ 895 w 1068"/>
                <a:gd name="T57" fmla="*/ 77 h 173"/>
                <a:gd name="T58" fmla="*/ 1034 w 1068"/>
                <a:gd name="T59" fmla="*/ 168 h 173"/>
                <a:gd name="T60" fmla="*/ 1068 w 1068"/>
                <a:gd name="T61" fmla="*/ 0 h 173"/>
                <a:gd name="T62" fmla="*/ 1034 w 1068"/>
                <a:gd name="T63" fmla="*/ 1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8" h="173">
                  <a:moveTo>
                    <a:pt x="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6" y="105"/>
                    <a:pt x="76" y="120"/>
                    <a:pt x="81" y="125"/>
                  </a:cubicBezTo>
                  <a:cubicBezTo>
                    <a:pt x="81" y="120"/>
                    <a:pt x="86" y="105"/>
                    <a:pt x="91" y="9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0" y="0"/>
                  </a:lnTo>
                  <a:close/>
                  <a:moveTo>
                    <a:pt x="239" y="129"/>
                  </a:moveTo>
                  <a:cubicBezTo>
                    <a:pt x="225" y="168"/>
                    <a:pt x="225" y="168"/>
                    <a:pt x="225" y="168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16" y="168"/>
                    <a:pt x="316" y="168"/>
                    <a:pt x="316" y="168"/>
                  </a:cubicBezTo>
                  <a:cubicBezTo>
                    <a:pt x="301" y="129"/>
                    <a:pt x="301" y="129"/>
                    <a:pt x="301" y="129"/>
                  </a:cubicBezTo>
                  <a:lnTo>
                    <a:pt x="239" y="129"/>
                  </a:lnTo>
                  <a:close/>
                  <a:moveTo>
                    <a:pt x="287" y="96"/>
                  </a:moveTo>
                  <a:cubicBezTo>
                    <a:pt x="278" y="67"/>
                    <a:pt x="278" y="67"/>
                    <a:pt x="278" y="67"/>
                  </a:cubicBezTo>
                  <a:cubicBezTo>
                    <a:pt x="273" y="58"/>
                    <a:pt x="273" y="48"/>
                    <a:pt x="268" y="43"/>
                  </a:cubicBezTo>
                  <a:cubicBezTo>
                    <a:pt x="268" y="48"/>
                    <a:pt x="263" y="58"/>
                    <a:pt x="258" y="67"/>
                  </a:cubicBezTo>
                  <a:cubicBezTo>
                    <a:pt x="249" y="96"/>
                    <a:pt x="249" y="96"/>
                    <a:pt x="249" y="96"/>
                  </a:cubicBezTo>
                  <a:lnTo>
                    <a:pt x="287" y="96"/>
                  </a:lnTo>
                  <a:close/>
                  <a:moveTo>
                    <a:pt x="421" y="0"/>
                  </a:moveTo>
                  <a:cubicBezTo>
                    <a:pt x="421" y="168"/>
                    <a:pt x="421" y="168"/>
                    <a:pt x="421" y="168"/>
                  </a:cubicBezTo>
                  <a:cubicBezTo>
                    <a:pt x="541" y="168"/>
                    <a:pt x="541" y="168"/>
                    <a:pt x="541" y="168"/>
                  </a:cubicBezTo>
                  <a:cubicBezTo>
                    <a:pt x="541" y="134"/>
                    <a:pt x="541" y="134"/>
                    <a:pt x="541" y="134"/>
                  </a:cubicBezTo>
                  <a:cubicBezTo>
                    <a:pt x="455" y="134"/>
                    <a:pt x="455" y="134"/>
                    <a:pt x="455" y="134"/>
                  </a:cubicBezTo>
                  <a:cubicBezTo>
                    <a:pt x="455" y="0"/>
                    <a:pt x="455" y="0"/>
                    <a:pt x="455" y="0"/>
                  </a:cubicBezTo>
                  <a:lnTo>
                    <a:pt x="421" y="0"/>
                  </a:lnTo>
                  <a:close/>
                  <a:moveTo>
                    <a:pt x="742" y="86"/>
                  </a:moveTo>
                  <a:cubicBezTo>
                    <a:pt x="742" y="134"/>
                    <a:pt x="718" y="173"/>
                    <a:pt x="670" y="173"/>
                  </a:cubicBezTo>
                  <a:cubicBezTo>
                    <a:pt x="622" y="173"/>
                    <a:pt x="598" y="139"/>
                    <a:pt x="598" y="86"/>
                  </a:cubicBezTo>
                  <a:cubicBezTo>
                    <a:pt x="598" y="34"/>
                    <a:pt x="627" y="0"/>
                    <a:pt x="670" y="0"/>
                  </a:cubicBezTo>
                  <a:cubicBezTo>
                    <a:pt x="718" y="0"/>
                    <a:pt x="742" y="34"/>
                    <a:pt x="742" y="86"/>
                  </a:cubicBezTo>
                  <a:close/>
                  <a:moveTo>
                    <a:pt x="670" y="34"/>
                  </a:moveTo>
                  <a:cubicBezTo>
                    <a:pt x="641" y="34"/>
                    <a:pt x="632" y="58"/>
                    <a:pt x="632" y="86"/>
                  </a:cubicBezTo>
                  <a:cubicBezTo>
                    <a:pt x="632" y="115"/>
                    <a:pt x="641" y="139"/>
                    <a:pt x="670" y="139"/>
                  </a:cubicBezTo>
                  <a:cubicBezTo>
                    <a:pt x="699" y="139"/>
                    <a:pt x="708" y="115"/>
                    <a:pt x="708" y="86"/>
                  </a:cubicBezTo>
                  <a:cubicBezTo>
                    <a:pt x="708" y="53"/>
                    <a:pt x="699" y="34"/>
                    <a:pt x="670" y="34"/>
                  </a:cubicBezTo>
                  <a:close/>
                  <a:moveTo>
                    <a:pt x="924" y="101"/>
                  </a:moveTo>
                  <a:cubicBezTo>
                    <a:pt x="957" y="168"/>
                    <a:pt x="957" y="168"/>
                    <a:pt x="957" y="168"/>
                  </a:cubicBezTo>
                  <a:cubicBezTo>
                    <a:pt x="914" y="168"/>
                    <a:pt x="914" y="168"/>
                    <a:pt x="914" y="168"/>
                  </a:cubicBezTo>
                  <a:cubicBezTo>
                    <a:pt x="886" y="105"/>
                    <a:pt x="886" y="105"/>
                    <a:pt x="886" y="105"/>
                  </a:cubicBezTo>
                  <a:cubicBezTo>
                    <a:pt x="852" y="105"/>
                    <a:pt x="852" y="105"/>
                    <a:pt x="852" y="105"/>
                  </a:cubicBezTo>
                  <a:cubicBezTo>
                    <a:pt x="852" y="168"/>
                    <a:pt x="852" y="168"/>
                    <a:pt x="852" y="168"/>
                  </a:cubicBezTo>
                  <a:cubicBezTo>
                    <a:pt x="819" y="168"/>
                    <a:pt x="819" y="168"/>
                    <a:pt x="819" y="16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933" y="0"/>
                    <a:pt x="957" y="19"/>
                    <a:pt x="957" y="53"/>
                  </a:cubicBezTo>
                  <a:cubicBezTo>
                    <a:pt x="957" y="77"/>
                    <a:pt x="948" y="96"/>
                    <a:pt x="924" y="101"/>
                  </a:cubicBezTo>
                  <a:close/>
                  <a:moveTo>
                    <a:pt x="919" y="53"/>
                  </a:moveTo>
                  <a:cubicBezTo>
                    <a:pt x="919" y="38"/>
                    <a:pt x="909" y="34"/>
                    <a:pt x="895" y="34"/>
                  </a:cubicBezTo>
                  <a:cubicBezTo>
                    <a:pt x="852" y="34"/>
                    <a:pt x="852" y="34"/>
                    <a:pt x="852" y="34"/>
                  </a:cubicBezTo>
                  <a:cubicBezTo>
                    <a:pt x="852" y="77"/>
                    <a:pt x="852" y="77"/>
                    <a:pt x="852" y="77"/>
                  </a:cubicBezTo>
                  <a:cubicBezTo>
                    <a:pt x="895" y="77"/>
                    <a:pt x="895" y="77"/>
                    <a:pt x="895" y="77"/>
                  </a:cubicBezTo>
                  <a:cubicBezTo>
                    <a:pt x="909" y="77"/>
                    <a:pt x="919" y="72"/>
                    <a:pt x="919" y="53"/>
                  </a:cubicBezTo>
                  <a:close/>
                  <a:moveTo>
                    <a:pt x="1034" y="168"/>
                  </a:moveTo>
                  <a:cubicBezTo>
                    <a:pt x="1068" y="168"/>
                    <a:pt x="1068" y="168"/>
                    <a:pt x="1068" y="168"/>
                  </a:cubicBezTo>
                  <a:cubicBezTo>
                    <a:pt x="1068" y="0"/>
                    <a:pt x="1068" y="0"/>
                    <a:pt x="1068" y="0"/>
                  </a:cubicBezTo>
                  <a:cubicBezTo>
                    <a:pt x="1034" y="0"/>
                    <a:pt x="1034" y="0"/>
                    <a:pt x="1034" y="0"/>
                  </a:cubicBezTo>
                  <a:lnTo>
                    <a:pt x="103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08090308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, inhoud links en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 bwMode="gray">
          <a:xfrm>
            <a:off x="336947" y="404665"/>
            <a:ext cx="7197302" cy="864095"/>
          </a:xfrm>
        </p:spPr>
        <p:txBody>
          <a:bodyPr/>
          <a:lstStyle>
            <a:lvl1pPr>
              <a:defRPr sz="2800"/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3" hasCustomPrompt="1"/>
          </p:nvPr>
        </p:nvSpPr>
        <p:spPr bwMode="gray">
          <a:xfrm>
            <a:off x="336947" y="1628800"/>
            <a:ext cx="7197302" cy="467358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nl-NL" noProof="1"/>
              <a:t>[Typ tekst of klik op een pictogram om een object in te voegen]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4DBBE2A-F466-42D7-BBC5-ADE323BFC80E}"/>
              </a:ext>
            </a:extLst>
          </p:cNvPr>
          <p:cNvSpPr>
            <a:spLocks/>
          </p:cNvSpPr>
          <p:nvPr userDrawn="1"/>
        </p:nvSpPr>
        <p:spPr bwMode="gray">
          <a:xfrm>
            <a:off x="7718399" y="0"/>
            <a:ext cx="4475160" cy="685799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92F84192-F521-4ABD-912F-764356C2A912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1318874" y="5992026"/>
            <a:ext cx="492125" cy="490538"/>
          </a:xfrm>
          <a:prstGeom prst="rect">
            <a:avLst/>
          </a:prstGeom>
          <a:solidFill>
            <a:srgbClr val="201A58"/>
          </a:solidFill>
          <a:ln w="19050">
            <a:solidFill>
              <a:srgbClr val="201A5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3" name="Tijdelijke aanduiding voor afbeelding 82">
            <a:extLst>
              <a:ext uri="{FF2B5EF4-FFF2-40B4-BE49-F238E27FC236}">
                <a16:creationId xmlns:a16="http://schemas.microsoft.com/office/drawing/2014/main" id="{017D63A0-424D-4056-9DD6-5778D91A82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7718425" y="0"/>
            <a:ext cx="4475162" cy="6858000"/>
          </a:xfrm>
          <a:custGeom>
            <a:avLst/>
            <a:gdLst>
              <a:gd name="connsiteX0" fmla="*/ 3032914 w 4475162"/>
              <a:gd name="connsiteY0" fmla="*/ 6130558 h 6858000"/>
              <a:gd name="connsiteX1" fmla="*/ 2989739 w 4475162"/>
              <a:gd name="connsiteY1" fmla="*/ 6173733 h 6858000"/>
              <a:gd name="connsiteX2" fmla="*/ 3032914 w 4475162"/>
              <a:gd name="connsiteY2" fmla="*/ 6216908 h 6858000"/>
              <a:gd name="connsiteX3" fmla="*/ 3076089 w 4475162"/>
              <a:gd name="connsiteY3" fmla="*/ 6173733 h 6858000"/>
              <a:gd name="connsiteX4" fmla="*/ 3032914 w 4475162"/>
              <a:gd name="connsiteY4" fmla="*/ 6130558 h 6858000"/>
              <a:gd name="connsiteX5" fmla="*/ 2252564 w 4475162"/>
              <a:gd name="connsiteY5" fmla="*/ 6130558 h 6858000"/>
              <a:gd name="connsiteX6" fmla="*/ 2209389 w 4475162"/>
              <a:gd name="connsiteY6" fmla="*/ 6173733 h 6858000"/>
              <a:gd name="connsiteX7" fmla="*/ 2252564 w 4475162"/>
              <a:gd name="connsiteY7" fmla="*/ 6216908 h 6858000"/>
              <a:gd name="connsiteX8" fmla="*/ 2295739 w 4475162"/>
              <a:gd name="connsiteY8" fmla="*/ 6173733 h 6858000"/>
              <a:gd name="connsiteX9" fmla="*/ 2252564 w 4475162"/>
              <a:gd name="connsiteY9" fmla="*/ 6130558 h 6858000"/>
              <a:gd name="connsiteX10" fmla="*/ 1472215 w 4475162"/>
              <a:gd name="connsiteY10" fmla="*/ 6130558 h 6858000"/>
              <a:gd name="connsiteX11" fmla="*/ 1429040 w 4475162"/>
              <a:gd name="connsiteY11" fmla="*/ 6173733 h 6858000"/>
              <a:gd name="connsiteX12" fmla="*/ 1472215 w 4475162"/>
              <a:gd name="connsiteY12" fmla="*/ 6216908 h 6858000"/>
              <a:gd name="connsiteX13" fmla="*/ 1515390 w 4475162"/>
              <a:gd name="connsiteY13" fmla="*/ 6173733 h 6858000"/>
              <a:gd name="connsiteX14" fmla="*/ 1472215 w 4475162"/>
              <a:gd name="connsiteY14" fmla="*/ 6130558 h 6858000"/>
              <a:gd name="connsiteX15" fmla="*/ 691865 w 4475162"/>
              <a:gd name="connsiteY15" fmla="*/ 6130558 h 6858000"/>
              <a:gd name="connsiteX16" fmla="*/ 648690 w 4475162"/>
              <a:gd name="connsiteY16" fmla="*/ 6173733 h 6858000"/>
              <a:gd name="connsiteX17" fmla="*/ 691865 w 4475162"/>
              <a:gd name="connsiteY17" fmla="*/ 6216908 h 6858000"/>
              <a:gd name="connsiteX18" fmla="*/ 735040 w 4475162"/>
              <a:gd name="connsiteY18" fmla="*/ 6173733 h 6858000"/>
              <a:gd name="connsiteX19" fmla="*/ 691865 w 4475162"/>
              <a:gd name="connsiteY19" fmla="*/ 6130558 h 6858000"/>
              <a:gd name="connsiteX20" fmla="*/ 3603625 w 4475162"/>
              <a:gd name="connsiteY20" fmla="*/ 5988057 h 6858000"/>
              <a:gd name="connsiteX21" fmla="*/ 3603625 w 4475162"/>
              <a:gd name="connsiteY21" fmla="*/ 6478595 h 6858000"/>
              <a:gd name="connsiteX22" fmla="*/ 4095750 w 4475162"/>
              <a:gd name="connsiteY22" fmla="*/ 6478595 h 6858000"/>
              <a:gd name="connsiteX23" fmla="*/ 4095750 w 4475162"/>
              <a:gd name="connsiteY23" fmla="*/ 5988057 h 6858000"/>
              <a:gd name="connsiteX24" fmla="*/ 3813264 w 4475162"/>
              <a:gd name="connsiteY24" fmla="*/ 5350208 h 6858000"/>
              <a:gd name="connsiteX25" fmla="*/ 3770089 w 4475162"/>
              <a:gd name="connsiteY25" fmla="*/ 5393383 h 6858000"/>
              <a:gd name="connsiteX26" fmla="*/ 3813264 w 4475162"/>
              <a:gd name="connsiteY26" fmla="*/ 5436558 h 6858000"/>
              <a:gd name="connsiteX27" fmla="*/ 3856439 w 4475162"/>
              <a:gd name="connsiteY27" fmla="*/ 5393383 h 6858000"/>
              <a:gd name="connsiteX28" fmla="*/ 3813264 w 4475162"/>
              <a:gd name="connsiteY28" fmla="*/ 5350208 h 6858000"/>
              <a:gd name="connsiteX29" fmla="*/ 3032914 w 4475162"/>
              <a:gd name="connsiteY29" fmla="*/ 5350208 h 6858000"/>
              <a:gd name="connsiteX30" fmla="*/ 2989739 w 4475162"/>
              <a:gd name="connsiteY30" fmla="*/ 5393383 h 6858000"/>
              <a:gd name="connsiteX31" fmla="*/ 3032914 w 4475162"/>
              <a:gd name="connsiteY31" fmla="*/ 5436558 h 6858000"/>
              <a:gd name="connsiteX32" fmla="*/ 3076089 w 4475162"/>
              <a:gd name="connsiteY32" fmla="*/ 5393383 h 6858000"/>
              <a:gd name="connsiteX33" fmla="*/ 3032914 w 4475162"/>
              <a:gd name="connsiteY33" fmla="*/ 5350208 h 6858000"/>
              <a:gd name="connsiteX34" fmla="*/ 2252564 w 4475162"/>
              <a:gd name="connsiteY34" fmla="*/ 5350208 h 6858000"/>
              <a:gd name="connsiteX35" fmla="*/ 2209389 w 4475162"/>
              <a:gd name="connsiteY35" fmla="*/ 5393383 h 6858000"/>
              <a:gd name="connsiteX36" fmla="*/ 2252564 w 4475162"/>
              <a:gd name="connsiteY36" fmla="*/ 5436558 h 6858000"/>
              <a:gd name="connsiteX37" fmla="*/ 2295739 w 4475162"/>
              <a:gd name="connsiteY37" fmla="*/ 5393383 h 6858000"/>
              <a:gd name="connsiteX38" fmla="*/ 2252564 w 4475162"/>
              <a:gd name="connsiteY38" fmla="*/ 5350208 h 6858000"/>
              <a:gd name="connsiteX39" fmla="*/ 1472215 w 4475162"/>
              <a:gd name="connsiteY39" fmla="*/ 5350208 h 6858000"/>
              <a:gd name="connsiteX40" fmla="*/ 1429040 w 4475162"/>
              <a:gd name="connsiteY40" fmla="*/ 5393383 h 6858000"/>
              <a:gd name="connsiteX41" fmla="*/ 1472215 w 4475162"/>
              <a:gd name="connsiteY41" fmla="*/ 5436558 h 6858000"/>
              <a:gd name="connsiteX42" fmla="*/ 1515390 w 4475162"/>
              <a:gd name="connsiteY42" fmla="*/ 5393383 h 6858000"/>
              <a:gd name="connsiteX43" fmla="*/ 1472215 w 4475162"/>
              <a:gd name="connsiteY43" fmla="*/ 5350208 h 6858000"/>
              <a:gd name="connsiteX44" fmla="*/ 691865 w 4475162"/>
              <a:gd name="connsiteY44" fmla="*/ 5350208 h 6858000"/>
              <a:gd name="connsiteX45" fmla="*/ 648690 w 4475162"/>
              <a:gd name="connsiteY45" fmla="*/ 5393383 h 6858000"/>
              <a:gd name="connsiteX46" fmla="*/ 691865 w 4475162"/>
              <a:gd name="connsiteY46" fmla="*/ 5436558 h 6858000"/>
              <a:gd name="connsiteX47" fmla="*/ 735040 w 4475162"/>
              <a:gd name="connsiteY47" fmla="*/ 5393383 h 6858000"/>
              <a:gd name="connsiteX48" fmla="*/ 691865 w 4475162"/>
              <a:gd name="connsiteY48" fmla="*/ 5350208 h 6858000"/>
              <a:gd name="connsiteX49" fmla="*/ 3813264 w 4475162"/>
              <a:gd name="connsiteY49" fmla="*/ 4571458 h 6858000"/>
              <a:gd name="connsiteX50" fmla="*/ 3770089 w 4475162"/>
              <a:gd name="connsiteY50" fmla="*/ 4614633 h 6858000"/>
              <a:gd name="connsiteX51" fmla="*/ 3813264 w 4475162"/>
              <a:gd name="connsiteY51" fmla="*/ 4657808 h 6858000"/>
              <a:gd name="connsiteX52" fmla="*/ 3856439 w 4475162"/>
              <a:gd name="connsiteY52" fmla="*/ 4614633 h 6858000"/>
              <a:gd name="connsiteX53" fmla="*/ 3813264 w 4475162"/>
              <a:gd name="connsiteY53" fmla="*/ 4571458 h 6858000"/>
              <a:gd name="connsiteX54" fmla="*/ 3032914 w 4475162"/>
              <a:gd name="connsiteY54" fmla="*/ 4571458 h 6858000"/>
              <a:gd name="connsiteX55" fmla="*/ 2989739 w 4475162"/>
              <a:gd name="connsiteY55" fmla="*/ 4614633 h 6858000"/>
              <a:gd name="connsiteX56" fmla="*/ 3032914 w 4475162"/>
              <a:gd name="connsiteY56" fmla="*/ 4657808 h 6858000"/>
              <a:gd name="connsiteX57" fmla="*/ 3076089 w 4475162"/>
              <a:gd name="connsiteY57" fmla="*/ 4614633 h 6858000"/>
              <a:gd name="connsiteX58" fmla="*/ 3032914 w 4475162"/>
              <a:gd name="connsiteY58" fmla="*/ 4571458 h 6858000"/>
              <a:gd name="connsiteX59" fmla="*/ 2252564 w 4475162"/>
              <a:gd name="connsiteY59" fmla="*/ 4571458 h 6858000"/>
              <a:gd name="connsiteX60" fmla="*/ 2209389 w 4475162"/>
              <a:gd name="connsiteY60" fmla="*/ 4614633 h 6858000"/>
              <a:gd name="connsiteX61" fmla="*/ 2252564 w 4475162"/>
              <a:gd name="connsiteY61" fmla="*/ 4657808 h 6858000"/>
              <a:gd name="connsiteX62" fmla="*/ 2295739 w 4475162"/>
              <a:gd name="connsiteY62" fmla="*/ 4614633 h 6858000"/>
              <a:gd name="connsiteX63" fmla="*/ 2252564 w 4475162"/>
              <a:gd name="connsiteY63" fmla="*/ 4571458 h 6858000"/>
              <a:gd name="connsiteX64" fmla="*/ 1472215 w 4475162"/>
              <a:gd name="connsiteY64" fmla="*/ 4571458 h 6858000"/>
              <a:gd name="connsiteX65" fmla="*/ 1429040 w 4475162"/>
              <a:gd name="connsiteY65" fmla="*/ 4614633 h 6858000"/>
              <a:gd name="connsiteX66" fmla="*/ 1472215 w 4475162"/>
              <a:gd name="connsiteY66" fmla="*/ 4657808 h 6858000"/>
              <a:gd name="connsiteX67" fmla="*/ 1515390 w 4475162"/>
              <a:gd name="connsiteY67" fmla="*/ 4614633 h 6858000"/>
              <a:gd name="connsiteX68" fmla="*/ 1472215 w 4475162"/>
              <a:gd name="connsiteY68" fmla="*/ 4571458 h 6858000"/>
              <a:gd name="connsiteX69" fmla="*/ 691865 w 4475162"/>
              <a:gd name="connsiteY69" fmla="*/ 4571458 h 6858000"/>
              <a:gd name="connsiteX70" fmla="*/ 648690 w 4475162"/>
              <a:gd name="connsiteY70" fmla="*/ 4614633 h 6858000"/>
              <a:gd name="connsiteX71" fmla="*/ 691865 w 4475162"/>
              <a:gd name="connsiteY71" fmla="*/ 4657808 h 6858000"/>
              <a:gd name="connsiteX72" fmla="*/ 735040 w 4475162"/>
              <a:gd name="connsiteY72" fmla="*/ 4614633 h 6858000"/>
              <a:gd name="connsiteX73" fmla="*/ 691865 w 4475162"/>
              <a:gd name="connsiteY73" fmla="*/ 4571458 h 6858000"/>
              <a:gd name="connsiteX74" fmla="*/ 3813264 w 4475162"/>
              <a:gd name="connsiteY74" fmla="*/ 3791108 h 6858000"/>
              <a:gd name="connsiteX75" fmla="*/ 3770089 w 4475162"/>
              <a:gd name="connsiteY75" fmla="*/ 3835083 h 6858000"/>
              <a:gd name="connsiteX76" fmla="*/ 3813264 w 4475162"/>
              <a:gd name="connsiteY76" fmla="*/ 3879058 h 6858000"/>
              <a:gd name="connsiteX77" fmla="*/ 3856439 w 4475162"/>
              <a:gd name="connsiteY77" fmla="*/ 3835083 h 6858000"/>
              <a:gd name="connsiteX78" fmla="*/ 3813264 w 4475162"/>
              <a:gd name="connsiteY78" fmla="*/ 3791108 h 6858000"/>
              <a:gd name="connsiteX79" fmla="*/ 3032914 w 4475162"/>
              <a:gd name="connsiteY79" fmla="*/ 3791108 h 6858000"/>
              <a:gd name="connsiteX80" fmla="*/ 2989739 w 4475162"/>
              <a:gd name="connsiteY80" fmla="*/ 3835083 h 6858000"/>
              <a:gd name="connsiteX81" fmla="*/ 3032914 w 4475162"/>
              <a:gd name="connsiteY81" fmla="*/ 3879058 h 6858000"/>
              <a:gd name="connsiteX82" fmla="*/ 3076089 w 4475162"/>
              <a:gd name="connsiteY82" fmla="*/ 3835083 h 6858000"/>
              <a:gd name="connsiteX83" fmla="*/ 3032914 w 4475162"/>
              <a:gd name="connsiteY83" fmla="*/ 3791108 h 6858000"/>
              <a:gd name="connsiteX84" fmla="*/ 2252564 w 4475162"/>
              <a:gd name="connsiteY84" fmla="*/ 3791108 h 6858000"/>
              <a:gd name="connsiteX85" fmla="*/ 2209389 w 4475162"/>
              <a:gd name="connsiteY85" fmla="*/ 3835083 h 6858000"/>
              <a:gd name="connsiteX86" fmla="*/ 2252564 w 4475162"/>
              <a:gd name="connsiteY86" fmla="*/ 3879058 h 6858000"/>
              <a:gd name="connsiteX87" fmla="*/ 2295739 w 4475162"/>
              <a:gd name="connsiteY87" fmla="*/ 3835083 h 6858000"/>
              <a:gd name="connsiteX88" fmla="*/ 2252564 w 4475162"/>
              <a:gd name="connsiteY88" fmla="*/ 3791108 h 6858000"/>
              <a:gd name="connsiteX89" fmla="*/ 1472215 w 4475162"/>
              <a:gd name="connsiteY89" fmla="*/ 3791108 h 6858000"/>
              <a:gd name="connsiteX90" fmla="*/ 1429040 w 4475162"/>
              <a:gd name="connsiteY90" fmla="*/ 3835083 h 6858000"/>
              <a:gd name="connsiteX91" fmla="*/ 1472215 w 4475162"/>
              <a:gd name="connsiteY91" fmla="*/ 3879058 h 6858000"/>
              <a:gd name="connsiteX92" fmla="*/ 1515390 w 4475162"/>
              <a:gd name="connsiteY92" fmla="*/ 3835083 h 6858000"/>
              <a:gd name="connsiteX93" fmla="*/ 1472215 w 4475162"/>
              <a:gd name="connsiteY93" fmla="*/ 3791108 h 6858000"/>
              <a:gd name="connsiteX94" fmla="*/ 691865 w 4475162"/>
              <a:gd name="connsiteY94" fmla="*/ 3791108 h 6858000"/>
              <a:gd name="connsiteX95" fmla="*/ 648690 w 4475162"/>
              <a:gd name="connsiteY95" fmla="*/ 3835083 h 6858000"/>
              <a:gd name="connsiteX96" fmla="*/ 691865 w 4475162"/>
              <a:gd name="connsiteY96" fmla="*/ 3879058 h 6858000"/>
              <a:gd name="connsiteX97" fmla="*/ 735040 w 4475162"/>
              <a:gd name="connsiteY97" fmla="*/ 3835083 h 6858000"/>
              <a:gd name="connsiteX98" fmla="*/ 691865 w 4475162"/>
              <a:gd name="connsiteY98" fmla="*/ 3791108 h 6858000"/>
              <a:gd name="connsiteX99" fmla="*/ 3813264 w 4475162"/>
              <a:gd name="connsiteY99" fmla="*/ 3012358 h 6858000"/>
              <a:gd name="connsiteX100" fmla="*/ 3770089 w 4475162"/>
              <a:gd name="connsiteY100" fmla="*/ 3055533 h 6858000"/>
              <a:gd name="connsiteX101" fmla="*/ 3813264 w 4475162"/>
              <a:gd name="connsiteY101" fmla="*/ 3098708 h 6858000"/>
              <a:gd name="connsiteX102" fmla="*/ 3856439 w 4475162"/>
              <a:gd name="connsiteY102" fmla="*/ 3055533 h 6858000"/>
              <a:gd name="connsiteX103" fmla="*/ 3813264 w 4475162"/>
              <a:gd name="connsiteY103" fmla="*/ 3012358 h 6858000"/>
              <a:gd name="connsiteX104" fmla="*/ 3032914 w 4475162"/>
              <a:gd name="connsiteY104" fmla="*/ 3012358 h 6858000"/>
              <a:gd name="connsiteX105" fmla="*/ 2989739 w 4475162"/>
              <a:gd name="connsiteY105" fmla="*/ 3055533 h 6858000"/>
              <a:gd name="connsiteX106" fmla="*/ 3032914 w 4475162"/>
              <a:gd name="connsiteY106" fmla="*/ 3098708 h 6858000"/>
              <a:gd name="connsiteX107" fmla="*/ 3076089 w 4475162"/>
              <a:gd name="connsiteY107" fmla="*/ 3055533 h 6858000"/>
              <a:gd name="connsiteX108" fmla="*/ 3032914 w 4475162"/>
              <a:gd name="connsiteY108" fmla="*/ 3012358 h 6858000"/>
              <a:gd name="connsiteX109" fmla="*/ 2252564 w 4475162"/>
              <a:gd name="connsiteY109" fmla="*/ 3012358 h 6858000"/>
              <a:gd name="connsiteX110" fmla="*/ 2209389 w 4475162"/>
              <a:gd name="connsiteY110" fmla="*/ 3055533 h 6858000"/>
              <a:gd name="connsiteX111" fmla="*/ 2252564 w 4475162"/>
              <a:gd name="connsiteY111" fmla="*/ 3098708 h 6858000"/>
              <a:gd name="connsiteX112" fmla="*/ 2295739 w 4475162"/>
              <a:gd name="connsiteY112" fmla="*/ 3055533 h 6858000"/>
              <a:gd name="connsiteX113" fmla="*/ 2252564 w 4475162"/>
              <a:gd name="connsiteY113" fmla="*/ 3012358 h 6858000"/>
              <a:gd name="connsiteX114" fmla="*/ 1472215 w 4475162"/>
              <a:gd name="connsiteY114" fmla="*/ 3012358 h 6858000"/>
              <a:gd name="connsiteX115" fmla="*/ 1429040 w 4475162"/>
              <a:gd name="connsiteY115" fmla="*/ 3055533 h 6858000"/>
              <a:gd name="connsiteX116" fmla="*/ 1472215 w 4475162"/>
              <a:gd name="connsiteY116" fmla="*/ 3098708 h 6858000"/>
              <a:gd name="connsiteX117" fmla="*/ 1515390 w 4475162"/>
              <a:gd name="connsiteY117" fmla="*/ 3055533 h 6858000"/>
              <a:gd name="connsiteX118" fmla="*/ 1472215 w 4475162"/>
              <a:gd name="connsiteY118" fmla="*/ 3012358 h 6858000"/>
              <a:gd name="connsiteX119" fmla="*/ 691865 w 4475162"/>
              <a:gd name="connsiteY119" fmla="*/ 3012358 h 6858000"/>
              <a:gd name="connsiteX120" fmla="*/ 648690 w 4475162"/>
              <a:gd name="connsiteY120" fmla="*/ 3055533 h 6858000"/>
              <a:gd name="connsiteX121" fmla="*/ 691865 w 4475162"/>
              <a:gd name="connsiteY121" fmla="*/ 3098708 h 6858000"/>
              <a:gd name="connsiteX122" fmla="*/ 735040 w 4475162"/>
              <a:gd name="connsiteY122" fmla="*/ 3055533 h 6858000"/>
              <a:gd name="connsiteX123" fmla="*/ 691865 w 4475162"/>
              <a:gd name="connsiteY123" fmla="*/ 3012358 h 6858000"/>
              <a:gd name="connsiteX124" fmla="*/ 3813264 w 4475162"/>
              <a:gd name="connsiteY124" fmla="*/ 2233607 h 6858000"/>
              <a:gd name="connsiteX125" fmla="*/ 3770089 w 4475162"/>
              <a:gd name="connsiteY125" fmla="*/ 2276782 h 6858000"/>
              <a:gd name="connsiteX126" fmla="*/ 3813264 w 4475162"/>
              <a:gd name="connsiteY126" fmla="*/ 2319957 h 6858000"/>
              <a:gd name="connsiteX127" fmla="*/ 3856439 w 4475162"/>
              <a:gd name="connsiteY127" fmla="*/ 2276782 h 6858000"/>
              <a:gd name="connsiteX128" fmla="*/ 3813264 w 4475162"/>
              <a:gd name="connsiteY128" fmla="*/ 2233607 h 6858000"/>
              <a:gd name="connsiteX129" fmla="*/ 3032914 w 4475162"/>
              <a:gd name="connsiteY129" fmla="*/ 2233607 h 6858000"/>
              <a:gd name="connsiteX130" fmla="*/ 2989739 w 4475162"/>
              <a:gd name="connsiteY130" fmla="*/ 2276782 h 6858000"/>
              <a:gd name="connsiteX131" fmla="*/ 3032914 w 4475162"/>
              <a:gd name="connsiteY131" fmla="*/ 2319957 h 6858000"/>
              <a:gd name="connsiteX132" fmla="*/ 3076089 w 4475162"/>
              <a:gd name="connsiteY132" fmla="*/ 2276782 h 6858000"/>
              <a:gd name="connsiteX133" fmla="*/ 3032914 w 4475162"/>
              <a:gd name="connsiteY133" fmla="*/ 2233607 h 6858000"/>
              <a:gd name="connsiteX134" fmla="*/ 2252564 w 4475162"/>
              <a:gd name="connsiteY134" fmla="*/ 2233607 h 6858000"/>
              <a:gd name="connsiteX135" fmla="*/ 2209389 w 4475162"/>
              <a:gd name="connsiteY135" fmla="*/ 2276782 h 6858000"/>
              <a:gd name="connsiteX136" fmla="*/ 2252564 w 4475162"/>
              <a:gd name="connsiteY136" fmla="*/ 2319957 h 6858000"/>
              <a:gd name="connsiteX137" fmla="*/ 2295739 w 4475162"/>
              <a:gd name="connsiteY137" fmla="*/ 2276782 h 6858000"/>
              <a:gd name="connsiteX138" fmla="*/ 2252564 w 4475162"/>
              <a:gd name="connsiteY138" fmla="*/ 2233607 h 6858000"/>
              <a:gd name="connsiteX139" fmla="*/ 1472215 w 4475162"/>
              <a:gd name="connsiteY139" fmla="*/ 2233607 h 6858000"/>
              <a:gd name="connsiteX140" fmla="*/ 1429040 w 4475162"/>
              <a:gd name="connsiteY140" fmla="*/ 2276782 h 6858000"/>
              <a:gd name="connsiteX141" fmla="*/ 1472215 w 4475162"/>
              <a:gd name="connsiteY141" fmla="*/ 2319957 h 6858000"/>
              <a:gd name="connsiteX142" fmla="*/ 1515390 w 4475162"/>
              <a:gd name="connsiteY142" fmla="*/ 2276782 h 6858000"/>
              <a:gd name="connsiteX143" fmla="*/ 1472215 w 4475162"/>
              <a:gd name="connsiteY143" fmla="*/ 2233607 h 6858000"/>
              <a:gd name="connsiteX144" fmla="*/ 691865 w 4475162"/>
              <a:gd name="connsiteY144" fmla="*/ 2233607 h 6858000"/>
              <a:gd name="connsiteX145" fmla="*/ 648690 w 4475162"/>
              <a:gd name="connsiteY145" fmla="*/ 2276782 h 6858000"/>
              <a:gd name="connsiteX146" fmla="*/ 691865 w 4475162"/>
              <a:gd name="connsiteY146" fmla="*/ 2319957 h 6858000"/>
              <a:gd name="connsiteX147" fmla="*/ 735040 w 4475162"/>
              <a:gd name="connsiteY147" fmla="*/ 2276782 h 6858000"/>
              <a:gd name="connsiteX148" fmla="*/ 691865 w 4475162"/>
              <a:gd name="connsiteY148" fmla="*/ 2233607 h 6858000"/>
              <a:gd name="connsiteX149" fmla="*/ 2252564 w 4475162"/>
              <a:gd name="connsiteY149" fmla="*/ 1453262 h 6858000"/>
              <a:gd name="connsiteX150" fmla="*/ 2209389 w 4475162"/>
              <a:gd name="connsiteY150" fmla="*/ 1496436 h 6858000"/>
              <a:gd name="connsiteX151" fmla="*/ 2252564 w 4475162"/>
              <a:gd name="connsiteY151" fmla="*/ 1539611 h 6858000"/>
              <a:gd name="connsiteX152" fmla="*/ 2295739 w 4475162"/>
              <a:gd name="connsiteY152" fmla="*/ 1496436 h 6858000"/>
              <a:gd name="connsiteX153" fmla="*/ 2252564 w 4475162"/>
              <a:gd name="connsiteY153" fmla="*/ 1453262 h 6858000"/>
              <a:gd name="connsiteX154" fmla="*/ 691865 w 4475162"/>
              <a:gd name="connsiteY154" fmla="*/ 1453262 h 6858000"/>
              <a:gd name="connsiteX155" fmla="*/ 648690 w 4475162"/>
              <a:gd name="connsiteY155" fmla="*/ 1496437 h 6858000"/>
              <a:gd name="connsiteX156" fmla="*/ 691865 w 4475162"/>
              <a:gd name="connsiteY156" fmla="*/ 1539612 h 6858000"/>
              <a:gd name="connsiteX157" fmla="*/ 735040 w 4475162"/>
              <a:gd name="connsiteY157" fmla="*/ 1496437 h 6858000"/>
              <a:gd name="connsiteX158" fmla="*/ 691865 w 4475162"/>
              <a:gd name="connsiteY158" fmla="*/ 1453262 h 6858000"/>
              <a:gd name="connsiteX159" fmla="*/ 1472215 w 4475162"/>
              <a:gd name="connsiteY159" fmla="*/ 1453261 h 6858000"/>
              <a:gd name="connsiteX160" fmla="*/ 1429040 w 4475162"/>
              <a:gd name="connsiteY160" fmla="*/ 1496436 h 6858000"/>
              <a:gd name="connsiteX161" fmla="*/ 1472215 w 4475162"/>
              <a:gd name="connsiteY161" fmla="*/ 1539611 h 6858000"/>
              <a:gd name="connsiteX162" fmla="*/ 1515390 w 4475162"/>
              <a:gd name="connsiteY162" fmla="*/ 1496436 h 6858000"/>
              <a:gd name="connsiteX163" fmla="*/ 1472215 w 4475162"/>
              <a:gd name="connsiteY163" fmla="*/ 1453261 h 6858000"/>
              <a:gd name="connsiteX164" fmla="*/ 3813264 w 4475162"/>
              <a:gd name="connsiteY164" fmla="*/ 1453260 h 6858000"/>
              <a:gd name="connsiteX165" fmla="*/ 3770089 w 4475162"/>
              <a:gd name="connsiteY165" fmla="*/ 1496435 h 6858000"/>
              <a:gd name="connsiteX166" fmla="*/ 3813264 w 4475162"/>
              <a:gd name="connsiteY166" fmla="*/ 1539610 h 6858000"/>
              <a:gd name="connsiteX167" fmla="*/ 3856439 w 4475162"/>
              <a:gd name="connsiteY167" fmla="*/ 1496435 h 6858000"/>
              <a:gd name="connsiteX168" fmla="*/ 3813264 w 4475162"/>
              <a:gd name="connsiteY168" fmla="*/ 1453260 h 6858000"/>
              <a:gd name="connsiteX169" fmla="*/ 3032914 w 4475162"/>
              <a:gd name="connsiteY169" fmla="*/ 1453258 h 6858000"/>
              <a:gd name="connsiteX170" fmla="*/ 2989739 w 4475162"/>
              <a:gd name="connsiteY170" fmla="*/ 1496434 h 6858000"/>
              <a:gd name="connsiteX171" fmla="*/ 3032914 w 4475162"/>
              <a:gd name="connsiteY171" fmla="*/ 1539609 h 6858000"/>
              <a:gd name="connsiteX172" fmla="*/ 3076089 w 4475162"/>
              <a:gd name="connsiteY172" fmla="*/ 1496434 h 6858000"/>
              <a:gd name="connsiteX173" fmla="*/ 3032914 w 4475162"/>
              <a:gd name="connsiteY173" fmla="*/ 1453258 h 6858000"/>
              <a:gd name="connsiteX174" fmla="*/ 691865 w 4475162"/>
              <a:gd name="connsiteY174" fmla="*/ 672913 h 6858000"/>
              <a:gd name="connsiteX175" fmla="*/ 648690 w 4475162"/>
              <a:gd name="connsiteY175" fmla="*/ 716887 h 6858000"/>
              <a:gd name="connsiteX176" fmla="*/ 648690 w 4475162"/>
              <a:gd name="connsiteY176" fmla="*/ 716888 h 6858000"/>
              <a:gd name="connsiteX177" fmla="*/ 691865 w 4475162"/>
              <a:gd name="connsiteY177" fmla="*/ 760862 h 6858000"/>
              <a:gd name="connsiteX178" fmla="*/ 735040 w 4475162"/>
              <a:gd name="connsiteY178" fmla="*/ 716888 h 6858000"/>
              <a:gd name="connsiteX179" fmla="*/ 735040 w 4475162"/>
              <a:gd name="connsiteY179" fmla="*/ 716887 h 6858000"/>
              <a:gd name="connsiteX180" fmla="*/ 691865 w 4475162"/>
              <a:gd name="connsiteY180" fmla="*/ 672913 h 6858000"/>
              <a:gd name="connsiteX181" fmla="*/ 2252564 w 4475162"/>
              <a:gd name="connsiteY181" fmla="*/ 672912 h 6858000"/>
              <a:gd name="connsiteX182" fmla="*/ 2209389 w 4475162"/>
              <a:gd name="connsiteY182" fmla="*/ 716887 h 6858000"/>
              <a:gd name="connsiteX183" fmla="*/ 2252564 w 4475162"/>
              <a:gd name="connsiteY183" fmla="*/ 760862 h 6858000"/>
              <a:gd name="connsiteX184" fmla="*/ 2295739 w 4475162"/>
              <a:gd name="connsiteY184" fmla="*/ 716887 h 6858000"/>
              <a:gd name="connsiteX185" fmla="*/ 2252564 w 4475162"/>
              <a:gd name="connsiteY185" fmla="*/ 672912 h 6858000"/>
              <a:gd name="connsiteX186" fmla="*/ 1472215 w 4475162"/>
              <a:gd name="connsiteY186" fmla="*/ 672911 h 6858000"/>
              <a:gd name="connsiteX187" fmla="*/ 1429040 w 4475162"/>
              <a:gd name="connsiteY187" fmla="*/ 716886 h 6858000"/>
              <a:gd name="connsiteX188" fmla="*/ 1472215 w 4475162"/>
              <a:gd name="connsiteY188" fmla="*/ 760861 h 6858000"/>
              <a:gd name="connsiteX189" fmla="*/ 1515390 w 4475162"/>
              <a:gd name="connsiteY189" fmla="*/ 716886 h 6858000"/>
              <a:gd name="connsiteX190" fmla="*/ 1472215 w 4475162"/>
              <a:gd name="connsiteY190" fmla="*/ 672911 h 6858000"/>
              <a:gd name="connsiteX191" fmla="*/ 3813264 w 4475162"/>
              <a:gd name="connsiteY191" fmla="*/ 672910 h 6858000"/>
              <a:gd name="connsiteX192" fmla="*/ 3770089 w 4475162"/>
              <a:gd name="connsiteY192" fmla="*/ 716885 h 6858000"/>
              <a:gd name="connsiteX193" fmla="*/ 3813264 w 4475162"/>
              <a:gd name="connsiteY193" fmla="*/ 760860 h 6858000"/>
              <a:gd name="connsiteX194" fmla="*/ 3856439 w 4475162"/>
              <a:gd name="connsiteY194" fmla="*/ 716885 h 6858000"/>
              <a:gd name="connsiteX195" fmla="*/ 3813264 w 4475162"/>
              <a:gd name="connsiteY195" fmla="*/ 672910 h 6858000"/>
              <a:gd name="connsiteX196" fmla="*/ 3032914 w 4475162"/>
              <a:gd name="connsiteY196" fmla="*/ 672909 h 6858000"/>
              <a:gd name="connsiteX197" fmla="*/ 2989739 w 4475162"/>
              <a:gd name="connsiteY197" fmla="*/ 716884 h 6858000"/>
              <a:gd name="connsiteX198" fmla="*/ 3032914 w 4475162"/>
              <a:gd name="connsiteY198" fmla="*/ 760859 h 6858000"/>
              <a:gd name="connsiteX199" fmla="*/ 3076089 w 4475162"/>
              <a:gd name="connsiteY199" fmla="*/ 716884 h 6858000"/>
              <a:gd name="connsiteX200" fmla="*/ 3032914 w 4475162"/>
              <a:gd name="connsiteY200" fmla="*/ 672909 h 6858000"/>
              <a:gd name="connsiteX201" fmla="*/ 0 w 4475162"/>
              <a:gd name="connsiteY201" fmla="*/ 0 h 6858000"/>
              <a:gd name="connsiteX202" fmla="*/ 4475162 w 4475162"/>
              <a:gd name="connsiteY202" fmla="*/ 0 h 6858000"/>
              <a:gd name="connsiteX203" fmla="*/ 4475162 w 4475162"/>
              <a:gd name="connsiteY203" fmla="*/ 6858000 h 6858000"/>
              <a:gd name="connsiteX204" fmla="*/ 0 w 4475162"/>
              <a:gd name="connsiteY2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</a:cxnLst>
            <a:rect l="l" t="t" r="r" b="b"/>
            <a:pathLst>
              <a:path w="4475162" h="6858000">
                <a:moveTo>
                  <a:pt x="3032914" y="6130558"/>
                </a:moveTo>
                <a:cubicBezTo>
                  <a:pt x="3009069" y="6130558"/>
                  <a:pt x="2989739" y="6149888"/>
                  <a:pt x="2989739" y="6173733"/>
                </a:cubicBezTo>
                <a:cubicBezTo>
                  <a:pt x="2989739" y="6197578"/>
                  <a:pt x="3009069" y="6216908"/>
                  <a:pt x="3032914" y="6216908"/>
                </a:cubicBezTo>
                <a:cubicBezTo>
                  <a:pt x="3056759" y="6216908"/>
                  <a:pt x="3076089" y="6197578"/>
                  <a:pt x="3076089" y="6173733"/>
                </a:cubicBezTo>
                <a:cubicBezTo>
                  <a:pt x="3076089" y="6149888"/>
                  <a:pt x="3056759" y="6130558"/>
                  <a:pt x="3032914" y="6130558"/>
                </a:cubicBezTo>
                <a:close/>
                <a:moveTo>
                  <a:pt x="2252564" y="6130558"/>
                </a:moveTo>
                <a:cubicBezTo>
                  <a:pt x="2228719" y="6130558"/>
                  <a:pt x="2209389" y="6149888"/>
                  <a:pt x="2209389" y="6173733"/>
                </a:cubicBezTo>
                <a:cubicBezTo>
                  <a:pt x="2209389" y="6197578"/>
                  <a:pt x="2228719" y="6216908"/>
                  <a:pt x="2252564" y="6216908"/>
                </a:cubicBezTo>
                <a:cubicBezTo>
                  <a:pt x="2276409" y="6216908"/>
                  <a:pt x="2295739" y="6197578"/>
                  <a:pt x="2295739" y="6173733"/>
                </a:cubicBezTo>
                <a:cubicBezTo>
                  <a:pt x="2295739" y="6149888"/>
                  <a:pt x="2276409" y="6130558"/>
                  <a:pt x="2252564" y="6130558"/>
                </a:cubicBezTo>
                <a:close/>
                <a:moveTo>
                  <a:pt x="1472215" y="6130558"/>
                </a:moveTo>
                <a:cubicBezTo>
                  <a:pt x="1448370" y="6130558"/>
                  <a:pt x="1429040" y="6149888"/>
                  <a:pt x="1429040" y="6173733"/>
                </a:cubicBezTo>
                <a:cubicBezTo>
                  <a:pt x="1429040" y="6197578"/>
                  <a:pt x="1448370" y="6216908"/>
                  <a:pt x="1472215" y="6216908"/>
                </a:cubicBezTo>
                <a:cubicBezTo>
                  <a:pt x="1496060" y="6216908"/>
                  <a:pt x="1515390" y="6197578"/>
                  <a:pt x="1515390" y="6173733"/>
                </a:cubicBezTo>
                <a:cubicBezTo>
                  <a:pt x="1515390" y="6149888"/>
                  <a:pt x="1496060" y="6130558"/>
                  <a:pt x="1472215" y="6130558"/>
                </a:cubicBezTo>
                <a:close/>
                <a:moveTo>
                  <a:pt x="691865" y="6130558"/>
                </a:moveTo>
                <a:cubicBezTo>
                  <a:pt x="668020" y="6130558"/>
                  <a:pt x="648690" y="6149888"/>
                  <a:pt x="648690" y="6173733"/>
                </a:cubicBezTo>
                <a:cubicBezTo>
                  <a:pt x="648690" y="6197578"/>
                  <a:pt x="668020" y="6216908"/>
                  <a:pt x="691865" y="6216908"/>
                </a:cubicBezTo>
                <a:cubicBezTo>
                  <a:pt x="715710" y="6216908"/>
                  <a:pt x="735040" y="6197578"/>
                  <a:pt x="735040" y="6173733"/>
                </a:cubicBezTo>
                <a:cubicBezTo>
                  <a:pt x="735040" y="6149888"/>
                  <a:pt x="715710" y="6130558"/>
                  <a:pt x="691865" y="6130558"/>
                </a:cubicBezTo>
                <a:close/>
                <a:moveTo>
                  <a:pt x="3603625" y="5988057"/>
                </a:moveTo>
                <a:lnTo>
                  <a:pt x="3603625" y="6478595"/>
                </a:lnTo>
                <a:lnTo>
                  <a:pt x="4095750" y="6478595"/>
                </a:lnTo>
                <a:lnTo>
                  <a:pt x="4095750" y="5988057"/>
                </a:lnTo>
                <a:close/>
                <a:moveTo>
                  <a:pt x="3813264" y="5350208"/>
                </a:moveTo>
                <a:cubicBezTo>
                  <a:pt x="3789419" y="5350208"/>
                  <a:pt x="3770089" y="5369538"/>
                  <a:pt x="3770089" y="5393383"/>
                </a:cubicBezTo>
                <a:cubicBezTo>
                  <a:pt x="3770089" y="5417228"/>
                  <a:pt x="3789419" y="5436558"/>
                  <a:pt x="3813264" y="5436558"/>
                </a:cubicBezTo>
                <a:cubicBezTo>
                  <a:pt x="3837109" y="5436558"/>
                  <a:pt x="3856439" y="5417228"/>
                  <a:pt x="3856439" y="5393383"/>
                </a:cubicBezTo>
                <a:cubicBezTo>
                  <a:pt x="3856439" y="5369538"/>
                  <a:pt x="3837109" y="5350208"/>
                  <a:pt x="3813264" y="5350208"/>
                </a:cubicBezTo>
                <a:close/>
                <a:moveTo>
                  <a:pt x="3032914" y="5350208"/>
                </a:moveTo>
                <a:cubicBezTo>
                  <a:pt x="3009069" y="5350208"/>
                  <a:pt x="2989739" y="5369538"/>
                  <a:pt x="2989739" y="5393383"/>
                </a:cubicBezTo>
                <a:cubicBezTo>
                  <a:pt x="2989739" y="5417228"/>
                  <a:pt x="3009069" y="5436558"/>
                  <a:pt x="3032914" y="5436558"/>
                </a:cubicBezTo>
                <a:cubicBezTo>
                  <a:pt x="3056759" y="5436558"/>
                  <a:pt x="3076089" y="5417228"/>
                  <a:pt x="3076089" y="5393383"/>
                </a:cubicBezTo>
                <a:cubicBezTo>
                  <a:pt x="3076089" y="5369538"/>
                  <a:pt x="3056759" y="5350208"/>
                  <a:pt x="3032914" y="5350208"/>
                </a:cubicBezTo>
                <a:close/>
                <a:moveTo>
                  <a:pt x="2252564" y="5350208"/>
                </a:moveTo>
                <a:cubicBezTo>
                  <a:pt x="2228719" y="5350208"/>
                  <a:pt x="2209389" y="5369538"/>
                  <a:pt x="2209389" y="5393383"/>
                </a:cubicBezTo>
                <a:cubicBezTo>
                  <a:pt x="2209389" y="5417228"/>
                  <a:pt x="2228719" y="5436558"/>
                  <a:pt x="2252564" y="5436558"/>
                </a:cubicBezTo>
                <a:cubicBezTo>
                  <a:pt x="2276409" y="5436558"/>
                  <a:pt x="2295739" y="5417228"/>
                  <a:pt x="2295739" y="5393383"/>
                </a:cubicBezTo>
                <a:cubicBezTo>
                  <a:pt x="2295739" y="5369538"/>
                  <a:pt x="2276409" y="5350208"/>
                  <a:pt x="2252564" y="5350208"/>
                </a:cubicBezTo>
                <a:close/>
                <a:moveTo>
                  <a:pt x="1472215" y="5350208"/>
                </a:moveTo>
                <a:cubicBezTo>
                  <a:pt x="1448370" y="5350208"/>
                  <a:pt x="1429040" y="5369538"/>
                  <a:pt x="1429040" y="5393383"/>
                </a:cubicBezTo>
                <a:cubicBezTo>
                  <a:pt x="1429040" y="5417228"/>
                  <a:pt x="1448370" y="5436558"/>
                  <a:pt x="1472215" y="5436558"/>
                </a:cubicBezTo>
                <a:cubicBezTo>
                  <a:pt x="1496060" y="5436558"/>
                  <a:pt x="1515390" y="5417228"/>
                  <a:pt x="1515390" y="5393383"/>
                </a:cubicBezTo>
                <a:cubicBezTo>
                  <a:pt x="1515390" y="5369538"/>
                  <a:pt x="1496060" y="5350208"/>
                  <a:pt x="1472215" y="5350208"/>
                </a:cubicBezTo>
                <a:close/>
                <a:moveTo>
                  <a:pt x="691865" y="5350208"/>
                </a:moveTo>
                <a:cubicBezTo>
                  <a:pt x="668020" y="5350208"/>
                  <a:pt x="648690" y="5369538"/>
                  <a:pt x="648690" y="5393383"/>
                </a:cubicBezTo>
                <a:cubicBezTo>
                  <a:pt x="648690" y="5417228"/>
                  <a:pt x="668020" y="5436558"/>
                  <a:pt x="691865" y="5436558"/>
                </a:cubicBezTo>
                <a:cubicBezTo>
                  <a:pt x="715710" y="5436558"/>
                  <a:pt x="735040" y="5417228"/>
                  <a:pt x="735040" y="5393383"/>
                </a:cubicBezTo>
                <a:cubicBezTo>
                  <a:pt x="735040" y="5369538"/>
                  <a:pt x="715710" y="5350208"/>
                  <a:pt x="691865" y="5350208"/>
                </a:cubicBezTo>
                <a:close/>
                <a:moveTo>
                  <a:pt x="3813264" y="4571458"/>
                </a:moveTo>
                <a:cubicBezTo>
                  <a:pt x="3789419" y="4571458"/>
                  <a:pt x="3770089" y="4590788"/>
                  <a:pt x="3770089" y="4614633"/>
                </a:cubicBezTo>
                <a:cubicBezTo>
                  <a:pt x="3770089" y="4638478"/>
                  <a:pt x="3789419" y="4657808"/>
                  <a:pt x="3813264" y="4657808"/>
                </a:cubicBezTo>
                <a:cubicBezTo>
                  <a:pt x="3837109" y="4657808"/>
                  <a:pt x="3856439" y="4638478"/>
                  <a:pt x="3856439" y="4614633"/>
                </a:cubicBezTo>
                <a:cubicBezTo>
                  <a:pt x="3856439" y="4590788"/>
                  <a:pt x="3837109" y="4571458"/>
                  <a:pt x="3813264" y="4571458"/>
                </a:cubicBezTo>
                <a:close/>
                <a:moveTo>
                  <a:pt x="3032914" y="4571458"/>
                </a:moveTo>
                <a:cubicBezTo>
                  <a:pt x="3009069" y="4571458"/>
                  <a:pt x="2989739" y="4590788"/>
                  <a:pt x="2989739" y="4614633"/>
                </a:cubicBezTo>
                <a:cubicBezTo>
                  <a:pt x="2989739" y="4638478"/>
                  <a:pt x="3009069" y="4657808"/>
                  <a:pt x="3032914" y="4657808"/>
                </a:cubicBezTo>
                <a:cubicBezTo>
                  <a:pt x="3056759" y="4657808"/>
                  <a:pt x="3076089" y="4638478"/>
                  <a:pt x="3076089" y="4614633"/>
                </a:cubicBezTo>
                <a:cubicBezTo>
                  <a:pt x="3076089" y="4590788"/>
                  <a:pt x="3056759" y="4571458"/>
                  <a:pt x="3032914" y="4571458"/>
                </a:cubicBezTo>
                <a:close/>
                <a:moveTo>
                  <a:pt x="2252564" y="4571458"/>
                </a:moveTo>
                <a:cubicBezTo>
                  <a:pt x="2228719" y="4571458"/>
                  <a:pt x="2209389" y="4590788"/>
                  <a:pt x="2209389" y="4614633"/>
                </a:cubicBezTo>
                <a:cubicBezTo>
                  <a:pt x="2209389" y="4638478"/>
                  <a:pt x="2228719" y="4657808"/>
                  <a:pt x="2252564" y="4657808"/>
                </a:cubicBezTo>
                <a:cubicBezTo>
                  <a:pt x="2276409" y="4657808"/>
                  <a:pt x="2295739" y="4638478"/>
                  <a:pt x="2295739" y="4614633"/>
                </a:cubicBezTo>
                <a:cubicBezTo>
                  <a:pt x="2295739" y="4590788"/>
                  <a:pt x="2276409" y="4571458"/>
                  <a:pt x="2252564" y="4571458"/>
                </a:cubicBezTo>
                <a:close/>
                <a:moveTo>
                  <a:pt x="1472215" y="4571458"/>
                </a:moveTo>
                <a:cubicBezTo>
                  <a:pt x="1448370" y="4571458"/>
                  <a:pt x="1429040" y="4590788"/>
                  <a:pt x="1429040" y="4614633"/>
                </a:cubicBezTo>
                <a:cubicBezTo>
                  <a:pt x="1429040" y="4638478"/>
                  <a:pt x="1448370" y="4657808"/>
                  <a:pt x="1472215" y="4657808"/>
                </a:cubicBezTo>
                <a:cubicBezTo>
                  <a:pt x="1496060" y="4657808"/>
                  <a:pt x="1515390" y="4638478"/>
                  <a:pt x="1515390" y="4614633"/>
                </a:cubicBezTo>
                <a:cubicBezTo>
                  <a:pt x="1515390" y="4590788"/>
                  <a:pt x="1496060" y="4571458"/>
                  <a:pt x="1472215" y="4571458"/>
                </a:cubicBezTo>
                <a:close/>
                <a:moveTo>
                  <a:pt x="691865" y="4571458"/>
                </a:moveTo>
                <a:cubicBezTo>
                  <a:pt x="668020" y="4571458"/>
                  <a:pt x="648690" y="4590788"/>
                  <a:pt x="648690" y="4614633"/>
                </a:cubicBezTo>
                <a:cubicBezTo>
                  <a:pt x="648690" y="4638478"/>
                  <a:pt x="668020" y="4657808"/>
                  <a:pt x="691865" y="4657808"/>
                </a:cubicBezTo>
                <a:cubicBezTo>
                  <a:pt x="715710" y="4657808"/>
                  <a:pt x="735040" y="4638478"/>
                  <a:pt x="735040" y="4614633"/>
                </a:cubicBezTo>
                <a:cubicBezTo>
                  <a:pt x="735040" y="4590788"/>
                  <a:pt x="715710" y="4571458"/>
                  <a:pt x="691865" y="4571458"/>
                </a:cubicBezTo>
                <a:close/>
                <a:moveTo>
                  <a:pt x="3813264" y="3791108"/>
                </a:moveTo>
                <a:cubicBezTo>
                  <a:pt x="3789419" y="3791108"/>
                  <a:pt x="3770089" y="3810796"/>
                  <a:pt x="3770089" y="3835083"/>
                </a:cubicBezTo>
                <a:cubicBezTo>
                  <a:pt x="3770089" y="3859370"/>
                  <a:pt x="3789419" y="3879058"/>
                  <a:pt x="3813264" y="3879058"/>
                </a:cubicBezTo>
                <a:cubicBezTo>
                  <a:pt x="3837109" y="3879058"/>
                  <a:pt x="3856439" y="3859370"/>
                  <a:pt x="3856439" y="3835083"/>
                </a:cubicBezTo>
                <a:cubicBezTo>
                  <a:pt x="3856439" y="3810796"/>
                  <a:pt x="3837109" y="3791108"/>
                  <a:pt x="3813264" y="3791108"/>
                </a:cubicBezTo>
                <a:close/>
                <a:moveTo>
                  <a:pt x="3032914" y="3791108"/>
                </a:moveTo>
                <a:cubicBezTo>
                  <a:pt x="3009069" y="3791108"/>
                  <a:pt x="2989739" y="3810796"/>
                  <a:pt x="2989739" y="3835083"/>
                </a:cubicBezTo>
                <a:cubicBezTo>
                  <a:pt x="2989739" y="3859370"/>
                  <a:pt x="3009069" y="3879058"/>
                  <a:pt x="3032914" y="3879058"/>
                </a:cubicBezTo>
                <a:cubicBezTo>
                  <a:pt x="3056759" y="3879058"/>
                  <a:pt x="3076089" y="3859370"/>
                  <a:pt x="3076089" y="3835083"/>
                </a:cubicBezTo>
                <a:cubicBezTo>
                  <a:pt x="3076089" y="3810796"/>
                  <a:pt x="3056759" y="3791108"/>
                  <a:pt x="3032914" y="3791108"/>
                </a:cubicBezTo>
                <a:close/>
                <a:moveTo>
                  <a:pt x="2252564" y="3791108"/>
                </a:moveTo>
                <a:cubicBezTo>
                  <a:pt x="2228719" y="3791108"/>
                  <a:pt x="2209389" y="3810796"/>
                  <a:pt x="2209389" y="3835083"/>
                </a:cubicBezTo>
                <a:cubicBezTo>
                  <a:pt x="2209389" y="3859370"/>
                  <a:pt x="2228719" y="3879058"/>
                  <a:pt x="2252564" y="3879058"/>
                </a:cubicBezTo>
                <a:cubicBezTo>
                  <a:pt x="2276409" y="3879058"/>
                  <a:pt x="2295739" y="3859370"/>
                  <a:pt x="2295739" y="3835083"/>
                </a:cubicBezTo>
                <a:cubicBezTo>
                  <a:pt x="2295739" y="3810796"/>
                  <a:pt x="2276409" y="3791108"/>
                  <a:pt x="2252564" y="3791108"/>
                </a:cubicBezTo>
                <a:close/>
                <a:moveTo>
                  <a:pt x="1472215" y="3791108"/>
                </a:moveTo>
                <a:cubicBezTo>
                  <a:pt x="1448370" y="3791108"/>
                  <a:pt x="1429040" y="3810796"/>
                  <a:pt x="1429040" y="3835083"/>
                </a:cubicBezTo>
                <a:cubicBezTo>
                  <a:pt x="1429040" y="3859370"/>
                  <a:pt x="1448370" y="3879058"/>
                  <a:pt x="1472215" y="3879058"/>
                </a:cubicBezTo>
                <a:cubicBezTo>
                  <a:pt x="1496060" y="3879058"/>
                  <a:pt x="1515390" y="3859370"/>
                  <a:pt x="1515390" y="3835083"/>
                </a:cubicBezTo>
                <a:cubicBezTo>
                  <a:pt x="1515390" y="3810796"/>
                  <a:pt x="1496060" y="3791108"/>
                  <a:pt x="1472215" y="3791108"/>
                </a:cubicBezTo>
                <a:close/>
                <a:moveTo>
                  <a:pt x="691865" y="3791108"/>
                </a:moveTo>
                <a:cubicBezTo>
                  <a:pt x="668020" y="3791108"/>
                  <a:pt x="648690" y="3810796"/>
                  <a:pt x="648690" y="3835083"/>
                </a:cubicBezTo>
                <a:cubicBezTo>
                  <a:pt x="648690" y="3859370"/>
                  <a:pt x="668020" y="3879058"/>
                  <a:pt x="691865" y="3879058"/>
                </a:cubicBezTo>
                <a:cubicBezTo>
                  <a:pt x="715710" y="3879058"/>
                  <a:pt x="735040" y="3859370"/>
                  <a:pt x="735040" y="3835083"/>
                </a:cubicBezTo>
                <a:cubicBezTo>
                  <a:pt x="735040" y="3810796"/>
                  <a:pt x="715710" y="3791108"/>
                  <a:pt x="691865" y="3791108"/>
                </a:cubicBezTo>
                <a:close/>
                <a:moveTo>
                  <a:pt x="3813264" y="3012358"/>
                </a:moveTo>
                <a:cubicBezTo>
                  <a:pt x="3789419" y="3012358"/>
                  <a:pt x="3770089" y="3031688"/>
                  <a:pt x="3770089" y="3055533"/>
                </a:cubicBezTo>
                <a:cubicBezTo>
                  <a:pt x="3770089" y="3079378"/>
                  <a:pt x="3789419" y="3098708"/>
                  <a:pt x="3813264" y="3098708"/>
                </a:cubicBezTo>
                <a:cubicBezTo>
                  <a:pt x="3837109" y="3098708"/>
                  <a:pt x="3856439" y="3079378"/>
                  <a:pt x="3856439" y="3055533"/>
                </a:cubicBezTo>
                <a:cubicBezTo>
                  <a:pt x="3856439" y="3031688"/>
                  <a:pt x="3837109" y="3012358"/>
                  <a:pt x="3813264" y="3012358"/>
                </a:cubicBezTo>
                <a:close/>
                <a:moveTo>
                  <a:pt x="3032914" y="3012358"/>
                </a:moveTo>
                <a:cubicBezTo>
                  <a:pt x="3009069" y="3012358"/>
                  <a:pt x="2989739" y="3031688"/>
                  <a:pt x="2989739" y="3055533"/>
                </a:cubicBezTo>
                <a:cubicBezTo>
                  <a:pt x="2989739" y="3079378"/>
                  <a:pt x="3009069" y="3098708"/>
                  <a:pt x="3032914" y="3098708"/>
                </a:cubicBezTo>
                <a:cubicBezTo>
                  <a:pt x="3056759" y="3098708"/>
                  <a:pt x="3076089" y="3079378"/>
                  <a:pt x="3076089" y="3055533"/>
                </a:cubicBezTo>
                <a:cubicBezTo>
                  <a:pt x="3076089" y="3031688"/>
                  <a:pt x="3056759" y="3012358"/>
                  <a:pt x="3032914" y="3012358"/>
                </a:cubicBezTo>
                <a:close/>
                <a:moveTo>
                  <a:pt x="2252564" y="3012358"/>
                </a:moveTo>
                <a:cubicBezTo>
                  <a:pt x="2228719" y="3012358"/>
                  <a:pt x="2209389" y="3031688"/>
                  <a:pt x="2209389" y="3055533"/>
                </a:cubicBezTo>
                <a:cubicBezTo>
                  <a:pt x="2209389" y="3079378"/>
                  <a:pt x="2228719" y="3098708"/>
                  <a:pt x="2252564" y="3098708"/>
                </a:cubicBezTo>
                <a:cubicBezTo>
                  <a:pt x="2276409" y="3098708"/>
                  <a:pt x="2295739" y="3079378"/>
                  <a:pt x="2295739" y="3055533"/>
                </a:cubicBezTo>
                <a:cubicBezTo>
                  <a:pt x="2295739" y="3031688"/>
                  <a:pt x="2276409" y="3012358"/>
                  <a:pt x="2252564" y="3012358"/>
                </a:cubicBezTo>
                <a:close/>
                <a:moveTo>
                  <a:pt x="1472215" y="3012358"/>
                </a:moveTo>
                <a:cubicBezTo>
                  <a:pt x="1448370" y="3012358"/>
                  <a:pt x="1429040" y="3031688"/>
                  <a:pt x="1429040" y="3055533"/>
                </a:cubicBezTo>
                <a:cubicBezTo>
                  <a:pt x="1429040" y="3079378"/>
                  <a:pt x="1448370" y="3098708"/>
                  <a:pt x="1472215" y="3098708"/>
                </a:cubicBezTo>
                <a:cubicBezTo>
                  <a:pt x="1496060" y="3098708"/>
                  <a:pt x="1515390" y="3079378"/>
                  <a:pt x="1515390" y="3055533"/>
                </a:cubicBezTo>
                <a:cubicBezTo>
                  <a:pt x="1515390" y="3031688"/>
                  <a:pt x="1496060" y="3012358"/>
                  <a:pt x="1472215" y="3012358"/>
                </a:cubicBezTo>
                <a:close/>
                <a:moveTo>
                  <a:pt x="691865" y="3012358"/>
                </a:moveTo>
                <a:cubicBezTo>
                  <a:pt x="668020" y="3012358"/>
                  <a:pt x="648690" y="3031688"/>
                  <a:pt x="648690" y="3055533"/>
                </a:cubicBezTo>
                <a:cubicBezTo>
                  <a:pt x="648690" y="3079378"/>
                  <a:pt x="668020" y="3098708"/>
                  <a:pt x="691865" y="3098708"/>
                </a:cubicBezTo>
                <a:cubicBezTo>
                  <a:pt x="715710" y="3098708"/>
                  <a:pt x="735040" y="3079378"/>
                  <a:pt x="735040" y="3055533"/>
                </a:cubicBezTo>
                <a:cubicBezTo>
                  <a:pt x="735040" y="3031688"/>
                  <a:pt x="715710" y="3012358"/>
                  <a:pt x="691865" y="3012358"/>
                </a:cubicBezTo>
                <a:close/>
                <a:moveTo>
                  <a:pt x="3813264" y="2233607"/>
                </a:moveTo>
                <a:cubicBezTo>
                  <a:pt x="3789419" y="2233607"/>
                  <a:pt x="3770089" y="2252937"/>
                  <a:pt x="3770089" y="2276782"/>
                </a:cubicBezTo>
                <a:cubicBezTo>
                  <a:pt x="3770089" y="2300627"/>
                  <a:pt x="3789419" y="2319957"/>
                  <a:pt x="3813264" y="2319957"/>
                </a:cubicBezTo>
                <a:cubicBezTo>
                  <a:pt x="3837109" y="2319957"/>
                  <a:pt x="3856439" y="2300627"/>
                  <a:pt x="3856439" y="2276782"/>
                </a:cubicBezTo>
                <a:cubicBezTo>
                  <a:pt x="3856439" y="2252937"/>
                  <a:pt x="3837109" y="2233607"/>
                  <a:pt x="3813264" y="2233607"/>
                </a:cubicBezTo>
                <a:close/>
                <a:moveTo>
                  <a:pt x="3032914" y="2233607"/>
                </a:moveTo>
                <a:cubicBezTo>
                  <a:pt x="3009069" y="2233607"/>
                  <a:pt x="2989739" y="2252937"/>
                  <a:pt x="2989739" y="2276782"/>
                </a:cubicBezTo>
                <a:cubicBezTo>
                  <a:pt x="2989739" y="2300627"/>
                  <a:pt x="3009069" y="2319957"/>
                  <a:pt x="3032914" y="2319957"/>
                </a:cubicBezTo>
                <a:cubicBezTo>
                  <a:pt x="3056759" y="2319957"/>
                  <a:pt x="3076089" y="2300627"/>
                  <a:pt x="3076089" y="2276782"/>
                </a:cubicBezTo>
                <a:cubicBezTo>
                  <a:pt x="3076089" y="2252937"/>
                  <a:pt x="3056759" y="2233607"/>
                  <a:pt x="3032914" y="2233607"/>
                </a:cubicBezTo>
                <a:close/>
                <a:moveTo>
                  <a:pt x="2252564" y="2233607"/>
                </a:moveTo>
                <a:cubicBezTo>
                  <a:pt x="2228719" y="2233607"/>
                  <a:pt x="2209389" y="2252937"/>
                  <a:pt x="2209389" y="2276782"/>
                </a:cubicBezTo>
                <a:cubicBezTo>
                  <a:pt x="2209389" y="2300627"/>
                  <a:pt x="2228719" y="2319957"/>
                  <a:pt x="2252564" y="2319957"/>
                </a:cubicBezTo>
                <a:cubicBezTo>
                  <a:pt x="2276409" y="2319957"/>
                  <a:pt x="2295739" y="2300627"/>
                  <a:pt x="2295739" y="2276782"/>
                </a:cubicBezTo>
                <a:cubicBezTo>
                  <a:pt x="2295739" y="2252937"/>
                  <a:pt x="2276409" y="2233607"/>
                  <a:pt x="2252564" y="2233607"/>
                </a:cubicBezTo>
                <a:close/>
                <a:moveTo>
                  <a:pt x="1472215" y="2233607"/>
                </a:moveTo>
                <a:cubicBezTo>
                  <a:pt x="1448370" y="2233607"/>
                  <a:pt x="1429040" y="2252937"/>
                  <a:pt x="1429040" y="2276782"/>
                </a:cubicBezTo>
                <a:cubicBezTo>
                  <a:pt x="1429040" y="2300627"/>
                  <a:pt x="1448370" y="2319957"/>
                  <a:pt x="1472215" y="2319957"/>
                </a:cubicBezTo>
                <a:cubicBezTo>
                  <a:pt x="1496060" y="2319957"/>
                  <a:pt x="1515390" y="2300627"/>
                  <a:pt x="1515390" y="2276782"/>
                </a:cubicBezTo>
                <a:cubicBezTo>
                  <a:pt x="1515390" y="2252937"/>
                  <a:pt x="1496060" y="2233607"/>
                  <a:pt x="1472215" y="2233607"/>
                </a:cubicBezTo>
                <a:close/>
                <a:moveTo>
                  <a:pt x="691865" y="2233607"/>
                </a:moveTo>
                <a:cubicBezTo>
                  <a:pt x="668020" y="2233607"/>
                  <a:pt x="648690" y="2252937"/>
                  <a:pt x="648690" y="2276782"/>
                </a:cubicBezTo>
                <a:cubicBezTo>
                  <a:pt x="648690" y="2300627"/>
                  <a:pt x="668020" y="2319957"/>
                  <a:pt x="691865" y="2319957"/>
                </a:cubicBezTo>
                <a:cubicBezTo>
                  <a:pt x="715710" y="2319957"/>
                  <a:pt x="735040" y="2300627"/>
                  <a:pt x="735040" y="2276782"/>
                </a:cubicBezTo>
                <a:cubicBezTo>
                  <a:pt x="735040" y="2252937"/>
                  <a:pt x="715710" y="2233607"/>
                  <a:pt x="691865" y="2233607"/>
                </a:cubicBezTo>
                <a:close/>
                <a:moveTo>
                  <a:pt x="2252564" y="1453262"/>
                </a:moveTo>
                <a:cubicBezTo>
                  <a:pt x="2228719" y="1453262"/>
                  <a:pt x="2209389" y="1472591"/>
                  <a:pt x="2209389" y="1496436"/>
                </a:cubicBezTo>
                <a:cubicBezTo>
                  <a:pt x="2209389" y="1520282"/>
                  <a:pt x="2228719" y="1539611"/>
                  <a:pt x="2252564" y="1539611"/>
                </a:cubicBezTo>
                <a:cubicBezTo>
                  <a:pt x="2276409" y="1539611"/>
                  <a:pt x="2295739" y="1520282"/>
                  <a:pt x="2295739" y="1496436"/>
                </a:cubicBezTo>
                <a:cubicBezTo>
                  <a:pt x="2295739" y="1472591"/>
                  <a:pt x="2276409" y="1453262"/>
                  <a:pt x="2252564" y="1453262"/>
                </a:cubicBezTo>
                <a:close/>
                <a:moveTo>
                  <a:pt x="691865" y="1453262"/>
                </a:moveTo>
                <a:cubicBezTo>
                  <a:pt x="668020" y="1453262"/>
                  <a:pt x="648690" y="1472592"/>
                  <a:pt x="648690" y="1496437"/>
                </a:cubicBezTo>
                <a:cubicBezTo>
                  <a:pt x="648690" y="1520283"/>
                  <a:pt x="668020" y="1539612"/>
                  <a:pt x="691865" y="1539612"/>
                </a:cubicBezTo>
                <a:cubicBezTo>
                  <a:pt x="715710" y="1539612"/>
                  <a:pt x="735040" y="1520283"/>
                  <a:pt x="735040" y="1496437"/>
                </a:cubicBezTo>
                <a:cubicBezTo>
                  <a:pt x="735040" y="1472592"/>
                  <a:pt x="715710" y="1453262"/>
                  <a:pt x="691865" y="1453262"/>
                </a:cubicBezTo>
                <a:close/>
                <a:moveTo>
                  <a:pt x="1472215" y="1453261"/>
                </a:moveTo>
                <a:cubicBezTo>
                  <a:pt x="1448370" y="1453261"/>
                  <a:pt x="1429040" y="1472590"/>
                  <a:pt x="1429040" y="1496436"/>
                </a:cubicBezTo>
                <a:cubicBezTo>
                  <a:pt x="1429040" y="1520281"/>
                  <a:pt x="1448370" y="1539611"/>
                  <a:pt x="1472215" y="1539611"/>
                </a:cubicBezTo>
                <a:cubicBezTo>
                  <a:pt x="1496060" y="1539611"/>
                  <a:pt x="1515390" y="1520281"/>
                  <a:pt x="1515390" y="1496436"/>
                </a:cubicBezTo>
                <a:cubicBezTo>
                  <a:pt x="1515390" y="1472590"/>
                  <a:pt x="1496060" y="1453261"/>
                  <a:pt x="1472215" y="1453261"/>
                </a:cubicBezTo>
                <a:close/>
                <a:moveTo>
                  <a:pt x="3813264" y="1453260"/>
                </a:moveTo>
                <a:cubicBezTo>
                  <a:pt x="3789419" y="1453260"/>
                  <a:pt x="3770089" y="1472590"/>
                  <a:pt x="3770089" y="1496435"/>
                </a:cubicBezTo>
                <a:cubicBezTo>
                  <a:pt x="3770089" y="1520280"/>
                  <a:pt x="3789419" y="1539610"/>
                  <a:pt x="3813264" y="1539610"/>
                </a:cubicBezTo>
                <a:cubicBezTo>
                  <a:pt x="3837109" y="1539610"/>
                  <a:pt x="3856439" y="1520280"/>
                  <a:pt x="3856439" y="1496435"/>
                </a:cubicBezTo>
                <a:cubicBezTo>
                  <a:pt x="3856439" y="1472590"/>
                  <a:pt x="3837109" y="1453260"/>
                  <a:pt x="3813264" y="1453260"/>
                </a:cubicBezTo>
                <a:close/>
                <a:moveTo>
                  <a:pt x="3032914" y="1453258"/>
                </a:moveTo>
                <a:cubicBezTo>
                  <a:pt x="3009069" y="1453258"/>
                  <a:pt x="2989739" y="1472589"/>
                  <a:pt x="2989739" y="1496434"/>
                </a:cubicBezTo>
                <a:cubicBezTo>
                  <a:pt x="2989739" y="1520279"/>
                  <a:pt x="3009069" y="1539609"/>
                  <a:pt x="3032914" y="1539609"/>
                </a:cubicBezTo>
                <a:cubicBezTo>
                  <a:pt x="3056759" y="1539609"/>
                  <a:pt x="3076089" y="1520279"/>
                  <a:pt x="3076089" y="1496434"/>
                </a:cubicBezTo>
                <a:cubicBezTo>
                  <a:pt x="3076089" y="1472589"/>
                  <a:pt x="3056759" y="1453258"/>
                  <a:pt x="3032914" y="1453258"/>
                </a:cubicBezTo>
                <a:close/>
                <a:moveTo>
                  <a:pt x="691865" y="672913"/>
                </a:moveTo>
                <a:cubicBezTo>
                  <a:pt x="668020" y="672913"/>
                  <a:pt x="648690" y="692600"/>
                  <a:pt x="648690" y="716887"/>
                </a:cubicBezTo>
                <a:lnTo>
                  <a:pt x="648690" y="716888"/>
                </a:lnTo>
                <a:cubicBezTo>
                  <a:pt x="648690" y="741174"/>
                  <a:pt x="668020" y="760862"/>
                  <a:pt x="691865" y="760862"/>
                </a:cubicBezTo>
                <a:cubicBezTo>
                  <a:pt x="715710" y="760862"/>
                  <a:pt x="735040" y="741174"/>
                  <a:pt x="735040" y="716888"/>
                </a:cubicBezTo>
                <a:lnTo>
                  <a:pt x="735040" y="716887"/>
                </a:lnTo>
                <a:cubicBezTo>
                  <a:pt x="735040" y="692600"/>
                  <a:pt x="715710" y="672913"/>
                  <a:pt x="691865" y="672913"/>
                </a:cubicBezTo>
                <a:close/>
                <a:moveTo>
                  <a:pt x="2252564" y="672912"/>
                </a:moveTo>
                <a:cubicBezTo>
                  <a:pt x="2228719" y="672912"/>
                  <a:pt x="2209389" y="692600"/>
                  <a:pt x="2209389" y="716887"/>
                </a:cubicBezTo>
                <a:cubicBezTo>
                  <a:pt x="2209389" y="741174"/>
                  <a:pt x="2228719" y="760862"/>
                  <a:pt x="2252564" y="760862"/>
                </a:cubicBezTo>
                <a:cubicBezTo>
                  <a:pt x="2276409" y="760862"/>
                  <a:pt x="2295739" y="741174"/>
                  <a:pt x="2295739" y="716887"/>
                </a:cubicBezTo>
                <a:cubicBezTo>
                  <a:pt x="2295739" y="692600"/>
                  <a:pt x="2276409" y="672912"/>
                  <a:pt x="2252564" y="672912"/>
                </a:cubicBezTo>
                <a:close/>
                <a:moveTo>
                  <a:pt x="1472215" y="672911"/>
                </a:moveTo>
                <a:cubicBezTo>
                  <a:pt x="1448370" y="672911"/>
                  <a:pt x="1429040" y="692599"/>
                  <a:pt x="1429040" y="716886"/>
                </a:cubicBezTo>
                <a:cubicBezTo>
                  <a:pt x="1429040" y="741173"/>
                  <a:pt x="1448370" y="760861"/>
                  <a:pt x="1472215" y="760861"/>
                </a:cubicBezTo>
                <a:cubicBezTo>
                  <a:pt x="1496060" y="760861"/>
                  <a:pt x="1515390" y="741173"/>
                  <a:pt x="1515390" y="716886"/>
                </a:cubicBezTo>
                <a:cubicBezTo>
                  <a:pt x="1515390" y="692599"/>
                  <a:pt x="1496060" y="672911"/>
                  <a:pt x="1472215" y="672911"/>
                </a:cubicBezTo>
                <a:close/>
                <a:moveTo>
                  <a:pt x="3813264" y="672910"/>
                </a:moveTo>
                <a:cubicBezTo>
                  <a:pt x="3789419" y="672910"/>
                  <a:pt x="3770089" y="692598"/>
                  <a:pt x="3770089" y="716885"/>
                </a:cubicBezTo>
                <a:cubicBezTo>
                  <a:pt x="3770089" y="741172"/>
                  <a:pt x="3789419" y="760860"/>
                  <a:pt x="3813264" y="760860"/>
                </a:cubicBezTo>
                <a:cubicBezTo>
                  <a:pt x="3837109" y="760860"/>
                  <a:pt x="3856439" y="741172"/>
                  <a:pt x="3856439" y="716885"/>
                </a:cubicBezTo>
                <a:cubicBezTo>
                  <a:pt x="3856439" y="692598"/>
                  <a:pt x="3837109" y="672910"/>
                  <a:pt x="3813264" y="672910"/>
                </a:cubicBezTo>
                <a:close/>
                <a:moveTo>
                  <a:pt x="3032914" y="672909"/>
                </a:moveTo>
                <a:cubicBezTo>
                  <a:pt x="3009069" y="672909"/>
                  <a:pt x="2989739" y="692597"/>
                  <a:pt x="2989739" y="716884"/>
                </a:cubicBezTo>
                <a:cubicBezTo>
                  <a:pt x="2989739" y="741171"/>
                  <a:pt x="3009069" y="760859"/>
                  <a:pt x="3032914" y="760859"/>
                </a:cubicBezTo>
                <a:cubicBezTo>
                  <a:pt x="3056759" y="760859"/>
                  <a:pt x="3076089" y="741171"/>
                  <a:pt x="3076089" y="716884"/>
                </a:cubicBezTo>
                <a:cubicBezTo>
                  <a:pt x="3076089" y="692597"/>
                  <a:pt x="3056759" y="672909"/>
                  <a:pt x="3032914" y="672909"/>
                </a:cubicBezTo>
                <a:close/>
                <a:moveTo>
                  <a:pt x="0" y="0"/>
                </a:moveTo>
                <a:lnTo>
                  <a:pt x="4475162" y="0"/>
                </a:lnTo>
                <a:lnTo>
                  <a:pt x="447516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b="0"/>
            </a:lvl1pPr>
          </a:lstStyle>
          <a:p>
            <a:r>
              <a:rPr lang="nl-NL"/>
              <a:t>[Afbeelding]</a:t>
            </a:r>
          </a:p>
        </p:txBody>
      </p:sp>
      <p:sp>
        <p:nvSpPr>
          <p:cNvPr id="81" name="Freeform 6">
            <a:extLst>
              <a:ext uri="{FF2B5EF4-FFF2-40B4-BE49-F238E27FC236}">
                <a16:creationId xmlns:a16="http://schemas.microsoft.com/office/drawing/2014/main" id="{E99AFBEB-50DB-48C1-8F66-6C4A18C6B5B5}"/>
              </a:ext>
            </a:extLst>
          </p:cNvPr>
          <p:cNvSpPr>
            <a:spLocks/>
          </p:cNvSpPr>
          <p:nvPr userDrawn="1"/>
        </p:nvSpPr>
        <p:spPr bwMode="gray">
          <a:xfrm>
            <a:off x="11499850" y="6107120"/>
            <a:ext cx="130175" cy="130175"/>
          </a:xfrm>
          <a:custGeom>
            <a:avLst/>
            <a:gdLst>
              <a:gd name="T0" fmla="*/ 206 w 412"/>
              <a:gd name="T1" fmla="*/ 0 h 411"/>
              <a:gd name="T2" fmla="*/ 0 w 412"/>
              <a:gd name="T3" fmla="*/ 205 h 411"/>
              <a:gd name="T4" fmla="*/ 206 w 412"/>
              <a:gd name="T5" fmla="*/ 411 h 411"/>
              <a:gd name="T6" fmla="*/ 412 w 412"/>
              <a:gd name="T7" fmla="*/ 205 h 411"/>
              <a:gd name="T8" fmla="*/ 206 w 412"/>
              <a:gd name="T9" fmla="*/ 0 h 411"/>
              <a:gd name="T10" fmla="*/ 211 w 412"/>
              <a:gd name="T11" fmla="*/ 378 h 411"/>
              <a:gd name="T12" fmla="*/ 39 w 412"/>
              <a:gd name="T13" fmla="*/ 205 h 411"/>
              <a:gd name="T14" fmla="*/ 211 w 412"/>
              <a:gd name="T15" fmla="*/ 33 h 411"/>
              <a:gd name="T16" fmla="*/ 383 w 412"/>
              <a:gd name="T17" fmla="*/ 205 h 411"/>
              <a:gd name="T18" fmla="*/ 211 w 412"/>
              <a:gd name="T19" fmla="*/ 378 h 411"/>
              <a:gd name="T20" fmla="*/ 211 w 412"/>
              <a:gd name="T21" fmla="*/ 67 h 411"/>
              <a:gd name="T22" fmla="*/ 72 w 412"/>
              <a:gd name="T23" fmla="*/ 205 h 411"/>
              <a:gd name="T24" fmla="*/ 211 w 412"/>
              <a:gd name="T25" fmla="*/ 344 h 411"/>
              <a:gd name="T26" fmla="*/ 350 w 412"/>
              <a:gd name="T27" fmla="*/ 205 h 411"/>
              <a:gd name="T28" fmla="*/ 211 w 412"/>
              <a:gd name="T29" fmla="*/ 67 h 411"/>
              <a:gd name="T30" fmla="*/ 206 w 412"/>
              <a:gd name="T31" fmla="*/ 306 h 411"/>
              <a:gd name="T32" fmla="*/ 199 w 412"/>
              <a:gd name="T33" fmla="*/ 306 h 411"/>
              <a:gd name="T34" fmla="*/ 106 w 412"/>
              <a:gd name="T35" fmla="*/ 205 h 411"/>
              <a:gd name="T36" fmla="*/ 206 w 412"/>
              <a:gd name="T37" fmla="*/ 105 h 411"/>
              <a:gd name="T38" fmla="*/ 307 w 412"/>
              <a:gd name="T39" fmla="*/ 205 h 411"/>
              <a:gd name="T40" fmla="*/ 206 w 412"/>
              <a:gd name="T41" fmla="*/ 306 h 411"/>
              <a:gd name="T42" fmla="*/ 245 w 412"/>
              <a:gd name="T43" fmla="*/ 205 h 411"/>
              <a:gd name="T44" fmla="*/ 211 w 412"/>
              <a:gd name="T45" fmla="*/ 239 h 411"/>
              <a:gd name="T46" fmla="*/ 178 w 412"/>
              <a:gd name="T47" fmla="*/ 205 h 411"/>
              <a:gd name="T48" fmla="*/ 211 w 412"/>
              <a:gd name="T49" fmla="*/ 172 h 411"/>
              <a:gd name="T50" fmla="*/ 245 w 412"/>
              <a:gd name="T51" fmla="*/ 205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2" h="411">
                <a:moveTo>
                  <a:pt x="206" y="0"/>
                </a:moveTo>
                <a:cubicBezTo>
                  <a:pt x="96" y="0"/>
                  <a:pt x="0" y="91"/>
                  <a:pt x="0" y="205"/>
                </a:cubicBezTo>
                <a:cubicBezTo>
                  <a:pt x="0" y="320"/>
                  <a:pt x="91" y="411"/>
                  <a:pt x="206" y="411"/>
                </a:cubicBezTo>
                <a:cubicBezTo>
                  <a:pt x="321" y="411"/>
                  <a:pt x="412" y="320"/>
                  <a:pt x="412" y="205"/>
                </a:cubicBezTo>
                <a:cubicBezTo>
                  <a:pt x="412" y="91"/>
                  <a:pt x="321" y="0"/>
                  <a:pt x="206" y="0"/>
                </a:cubicBezTo>
                <a:close/>
                <a:moveTo>
                  <a:pt x="211" y="378"/>
                </a:moveTo>
                <a:cubicBezTo>
                  <a:pt x="115" y="378"/>
                  <a:pt x="39" y="301"/>
                  <a:pt x="39" y="205"/>
                </a:cubicBezTo>
                <a:cubicBezTo>
                  <a:pt x="39" y="110"/>
                  <a:pt x="115" y="33"/>
                  <a:pt x="211" y="33"/>
                </a:cubicBezTo>
                <a:cubicBezTo>
                  <a:pt x="307" y="33"/>
                  <a:pt x="383" y="110"/>
                  <a:pt x="383" y="205"/>
                </a:cubicBezTo>
                <a:cubicBezTo>
                  <a:pt x="383" y="301"/>
                  <a:pt x="307" y="378"/>
                  <a:pt x="211" y="378"/>
                </a:cubicBezTo>
                <a:close/>
                <a:moveTo>
                  <a:pt x="211" y="67"/>
                </a:moveTo>
                <a:cubicBezTo>
                  <a:pt x="134" y="67"/>
                  <a:pt x="72" y="129"/>
                  <a:pt x="72" y="205"/>
                </a:cubicBezTo>
                <a:cubicBezTo>
                  <a:pt x="72" y="282"/>
                  <a:pt x="134" y="344"/>
                  <a:pt x="211" y="344"/>
                </a:cubicBezTo>
                <a:cubicBezTo>
                  <a:pt x="288" y="344"/>
                  <a:pt x="350" y="282"/>
                  <a:pt x="350" y="205"/>
                </a:cubicBezTo>
                <a:cubicBezTo>
                  <a:pt x="350" y="129"/>
                  <a:pt x="288" y="67"/>
                  <a:pt x="211" y="67"/>
                </a:cubicBezTo>
                <a:close/>
                <a:moveTo>
                  <a:pt x="206" y="306"/>
                </a:moveTo>
                <a:cubicBezTo>
                  <a:pt x="204" y="306"/>
                  <a:pt x="201" y="306"/>
                  <a:pt x="199" y="306"/>
                </a:cubicBezTo>
                <a:cubicBezTo>
                  <a:pt x="149" y="306"/>
                  <a:pt x="106" y="260"/>
                  <a:pt x="106" y="205"/>
                </a:cubicBezTo>
                <a:cubicBezTo>
                  <a:pt x="106" y="148"/>
                  <a:pt x="154" y="105"/>
                  <a:pt x="206" y="105"/>
                </a:cubicBezTo>
                <a:cubicBezTo>
                  <a:pt x="264" y="105"/>
                  <a:pt x="307" y="153"/>
                  <a:pt x="307" y="205"/>
                </a:cubicBezTo>
                <a:cubicBezTo>
                  <a:pt x="307" y="263"/>
                  <a:pt x="259" y="306"/>
                  <a:pt x="206" y="306"/>
                </a:cubicBezTo>
                <a:close/>
                <a:moveTo>
                  <a:pt x="245" y="205"/>
                </a:moveTo>
                <a:cubicBezTo>
                  <a:pt x="245" y="225"/>
                  <a:pt x="230" y="239"/>
                  <a:pt x="211" y="239"/>
                </a:cubicBezTo>
                <a:cubicBezTo>
                  <a:pt x="192" y="239"/>
                  <a:pt x="178" y="225"/>
                  <a:pt x="178" y="205"/>
                </a:cubicBezTo>
                <a:cubicBezTo>
                  <a:pt x="178" y="186"/>
                  <a:pt x="192" y="172"/>
                  <a:pt x="211" y="172"/>
                </a:cubicBezTo>
                <a:cubicBezTo>
                  <a:pt x="230" y="172"/>
                  <a:pt x="245" y="186"/>
                  <a:pt x="245" y="205"/>
                </a:cubicBezTo>
                <a:close/>
              </a:path>
            </a:pathLst>
          </a:custGeom>
          <a:solidFill>
            <a:srgbClr val="F19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2" name="Freeform 7">
            <a:extLst>
              <a:ext uri="{FF2B5EF4-FFF2-40B4-BE49-F238E27FC236}">
                <a16:creationId xmlns:a16="http://schemas.microsoft.com/office/drawing/2014/main" id="{3019001E-E6B5-41C2-B18C-50E4F31AF0AE}"/>
              </a:ext>
            </a:extLst>
          </p:cNvPr>
          <p:cNvSpPr>
            <a:spLocks/>
          </p:cNvSpPr>
          <p:nvPr userDrawn="1"/>
        </p:nvSpPr>
        <p:spPr bwMode="gray">
          <a:xfrm>
            <a:off x="11396663" y="6302382"/>
            <a:ext cx="338138" cy="55563"/>
          </a:xfrm>
          <a:custGeom>
            <a:avLst/>
            <a:gdLst>
              <a:gd name="T0" fmla="*/ 38 w 1068"/>
              <a:gd name="T1" fmla="*/ 0 h 173"/>
              <a:gd name="T2" fmla="*/ 81 w 1068"/>
              <a:gd name="T3" fmla="*/ 125 h 173"/>
              <a:gd name="T4" fmla="*/ 124 w 1068"/>
              <a:gd name="T5" fmla="*/ 0 h 173"/>
              <a:gd name="T6" fmla="*/ 96 w 1068"/>
              <a:gd name="T7" fmla="*/ 168 h 173"/>
              <a:gd name="T8" fmla="*/ 0 w 1068"/>
              <a:gd name="T9" fmla="*/ 0 h 173"/>
              <a:gd name="T10" fmla="*/ 225 w 1068"/>
              <a:gd name="T11" fmla="*/ 168 h 173"/>
              <a:gd name="T12" fmla="*/ 254 w 1068"/>
              <a:gd name="T13" fmla="*/ 0 h 173"/>
              <a:gd name="T14" fmla="*/ 349 w 1068"/>
              <a:gd name="T15" fmla="*/ 168 h 173"/>
              <a:gd name="T16" fmla="*/ 301 w 1068"/>
              <a:gd name="T17" fmla="*/ 129 h 173"/>
              <a:gd name="T18" fmla="*/ 287 w 1068"/>
              <a:gd name="T19" fmla="*/ 96 h 173"/>
              <a:gd name="T20" fmla="*/ 268 w 1068"/>
              <a:gd name="T21" fmla="*/ 43 h 173"/>
              <a:gd name="T22" fmla="*/ 249 w 1068"/>
              <a:gd name="T23" fmla="*/ 96 h 173"/>
              <a:gd name="T24" fmla="*/ 421 w 1068"/>
              <a:gd name="T25" fmla="*/ 0 h 173"/>
              <a:gd name="T26" fmla="*/ 541 w 1068"/>
              <a:gd name="T27" fmla="*/ 168 h 173"/>
              <a:gd name="T28" fmla="*/ 455 w 1068"/>
              <a:gd name="T29" fmla="*/ 134 h 173"/>
              <a:gd name="T30" fmla="*/ 421 w 1068"/>
              <a:gd name="T31" fmla="*/ 0 h 173"/>
              <a:gd name="T32" fmla="*/ 670 w 1068"/>
              <a:gd name="T33" fmla="*/ 173 h 173"/>
              <a:gd name="T34" fmla="*/ 670 w 1068"/>
              <a:gd name="T35" fmla="*/ 0 h 173"/>
              <a:gd name="T36" fmla="*/ 670 w 1068"/>
              <a:gd name="T37" fmla="*/ 34 h 173"/>
              <a:gd name="T38" fmla="*/ 670 w 1068"/>
              <a:gd name="T39" fmla="*/ 139 h 173"/>
              <a:gd name="T40" fmla="*/ 670 w 1068"/>
              <a:gd name="T41" fmla="*/ 34 h 173"/>
              <a:gd name="T42" fmla="*/ 957 w 1068"/>
              <a:gd name="T43" fmla="*/ 168 h 173"/>
              <a:gd name="T44" fmla="*/ 886 w 1068"/>
              <a:gd name="T45" fmla="*/ 105 h 173"/>
              <a:gd name="T46" fmla="*/ 852 w 1068"/>
              <a:gd name="T47" fmla="*/ 168 h 173"/>
              <a:gd name="T48" fmla="*/ 819 w 1068"/>
              <a:gd name="T49" fmla="*/ 0 h 173"/>
              <a:gd name="T50" fmla="*/ 957 w 1068"/>
              <a:gd name="T51" fmla="*/ 53 h 173"/>
              <a:gd name="T52" fmla="*/ 919 w 1068"/>
              <a:gd name="T53" fmla="*/ 53 h 173"/>
              <a:gd name="T54" fmla="*/ 852 w 1068"/>
              <a:gd name="T55" fmla="*/ 34 h 173"/>
              <a:gd name="T56" fmla="*/ 895 w 1068"/>
              <a:gd name="T57" fmla="*/ 77 h 173"/>
              <a:gd name="T58" fmla="*/ 1034 w 1068"/>
              <a:gd name="T59" fmla="*/ 168 h 173"/>
              <a:gd name="T60" fmla="*/ 1068 w 1068"/>
              <a:gd name="T61" fmla="*/ 0 h 173"/>
              <a:gd name="T62" fmla="*/ 1034 w 1068"/>
              <a:gd name="T63" fmla="*/ 168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8" h="173">
                <a:moveTo>
                  <a:pt x="0" y="0"/>
                </a:moveTo>
                <a:cubicBezTo>
                  <a:pt x="38" y="0"/>
                  <a:pt x="38" y="0"/>
                  <a:pt x="38" y="0"/>
                </a:cubicBezTo>
                <a:cubicBezTo>
                  <a:pt x="72" y="96"/>
                  <a:pt x="72" y="96"/>
                  <a:pt x="72" y="96"/>
                </a:cubicBezTo>
                <a:cubicBezTo>
                  <a:pt x="76" y="105"/>
                  <a:pt x="76" y="120"/>
                  <a:pt x="81" y="125"/>
                </a:cubicBezTo>
                <a:cubicBezTo>
                  <a:pt x="81" y="120"/>
                  <a:pt x="86" y="105"/>
                  <a:pt x="91" y="96"/>
                </a:cubicBezTo>
                <a:cubicBezTo>
                  <a:pt x="124" y="0"/>
                  <a:pt x="124" y="0"/>
                  <a:pt x="124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96" y="168"/>
                  <a:pt x="96" y="168"/>
                  <a:pt x="96" y="168"/>
                </a:cubicBezTo>
                <a:cubicBezTo>
                  <a:pt x="62" y="168"/>
                  <a:pt x="62" y="168"/>
                  <a:pt x="62" y="168"/>
                </a:cubicBezTo>
                <a:lnTo>
                  <a:pt x="0" y="0"/>
                </a:lnTo>
                <a:close/>
                <a:moveTo>
                  <a:pt x="239" y="129"/>
                </a:moveTo>
                <a:cubicBezTo>
                  <a:pt x="225" y="168"/>
                  <a:pt x="225" y="168"/>
                  <a:pt x="225" y="168"/>
                </a:cubicBezTo>
                <a:cubicBezTo>
                  <a:pt x="187" y="168"/>
                  <a:pt x="187" y="168"/>
                  <a:pt x="187" y="168"/>
                </a:cubicBezTo>
                <a:cubicBezTo>
                  <a:pt x="254" y="0"/>
                  <a:pt x="254" y="0"/>
                  <a:pt x="254" y="0"/>
                </a:cubicBezTo>
                <a:cubicBezTo>
                  <a:pt x="287" y="0"/>
                  <a:pt x="287" y="0"/>
                  <a:pt x="287" y="0"/>
                </a:cubicBezTo>
                <a:cubicBezTo>
                  <a:pt x="349" y="168"/>
                  <a:pt x="349" y="168"/>
                  <a:pt x="349" y="168"/>
                </a:cubicBezTo>
                <a:cubicBezTo>
                  <a:pt x="316" y="168"/>
                  <a:pt x="316" y="168"/>
                  <a:pt x="316" y="168"/>
                </a:cubicBezTo>
                <a:cubicBezTo>
                  <a:pt x="301" y="129"/>
                  <a:pt x="301" y="129"/>
                  <a:pt x="301" y="129"/>
                </a:cubicBezTo>
                <a:lnTo>
                  <a:pt x="239" y="129"/>
                </a:lnTo>
                <a:close/>
                <a:moveTo>
                  <a:pt x="287" y="96"/>
                </a:moveTo>
                <a:cubicBezTo>
                  <a:pt x="278" y="67"/>
                  <a:pt x="278" y="67"/>
                  <a:pt x="278" y="67"/>
                </a:cubicBezTo>
                <a:cubicBezTo>
                  <a:pt x="273" y="58"/>
                  <a:pt x="273" y="48"/>
                  <a:pt x="268" y="43"/>
                </a:cubicBezTo>
                <a:cubicBezTo>
                  <a:pt x="268" y="48"/>
                  <a:pt x="263" y="58"/>
                  <a:pt x="258" y="67"/>
                </a:cubicBezTo>
                <a:cubicBezTo>
                  <a:pt x="249" y="96"/>
                  <a:pt x="249" y="96"/>
                  <a:pt x="249" y="96"/>
                </a:cubicBezTo>
                <a:lnTo>
                  <a:pt x="287" y="96"/>
                </a:lnTo>
                <a:close/>
                <a:moveTo>
                  <a:pt x="421" y="0"/>
                </a:moveTo>
                <a:cubicBezTo>
                  <a:pt x="421" y="168"/>
                  <a:pt x="421" y="168"/>
                  <a:pt x="421" y="168"/>
                </a:cubicBezTo>
                <a:cubicBezTo>
                  <a:pt x="541" y="168"/>
                  <a:pt x="541" y="168"/>
                  <a:pt x="541" y="168"/>
                </a:cubicBezTo>
                <a:cubicBezTo>
                  <a:pt x="541" y="134"/>
                  <a:pt x="541" y="134"/>
                  <a:pt x="541" y="134"/>
                </a:cubicBezTo>
                <a:cubicBezTo>
                  <a:pt x="455" y="134"/>
                  <a:pt x="455" y="134"/>
                  <a:pt x="455" y="134"/>
                </a:cubicBezTo>
                <a:cubicBezTo>
                  <a:pt x="455" y="0"/>
                  <a:pt x="455" y="0"/>
                  <a:pt x="455" y="0"/>
                </a:cubicBezTo>
                <a:lnTo>
                  <a:pt x="421" y="0"/>
                </a:lnTo>
                <a:close/>
                <a:moveTo>
                  <a:pt x="742" y="86"/>
                </a:moveTo>
                <a:cubicBezTo>
                  <a:pt x="742" y="134"/>
                  <a:pt x="718" y="173"/>
                  <a:pt x="670" y="173"/>
                </a:cubicBezTo>
                <a:cubicBezTo>
                  <a:pt x="622" y="173"/>
                  <a:pt x="598" y="139"/>
                  <a:pt x="598" y="86"/>
                </a:cubicBezTo>
                <a:cubicBezTo>
                  <a:pt x="598" y="34"/>
                  <a:pt x="627" y="0"/>
                  <a:pt x="670" y="0"/>
                </a:cubicBezTo>
                <a:cubicBezTo>
                  <a:pt x="718" y="0"/>
                  <a:pt x="742" y="34"/>
                  <a:pt x="742" y="86"/>
                </a:cubicBezTo>
                <a:close/>
                <a:moveTo>
                  <a:pt x="670" y="34"/>
                </a:moveTo>
                <a:cubicBezTo>
                  <a:pt x="641" y="34"/>
                  <a:pt x="632" y="58"/>
                  <a:pt x="632" y="86"/>
                </a:cubicBezTo>
                <a:cubicBezTo>
                  <a:pt x="632" y="115"/>
                  <a:pt x="641" y="139"/>
                  <a:pt x="670" y="139"/>
                </a:cubicBezTo>
                <a:cubicBezTo>
                  <a:pt x="699" y="139"/>
                  <a:pt x="708" y="115"/>
                  <a:pt x="708" y="86"/>
                </a:cubicBezTo>
                <a:cubicBezTo>
                  <a:pt x="708" y="53"/>
                  <a:pt x="699" y="34"/>
                  <a:pt x="670" y="34"/>
                </a:cubicBezTo>
                <a:close/>
                <a:moveTo>
                  <a:pt x="924" y="101"/>
                </a:moveTo>
                <a:cubicBezTo>
                  <a:pt x="957" y="168"/>
                  <a:pt x="957" y="168"/>
                  <a:pt x="957" y="168"/>
                </a:cubicBezTo>
                <a:cubicBezTo>
                  <a:pt x="914" y="168"/>
                  <a:pt x="914" y="168"/>
                  <a:pt x="914" y="168"/>
                </a:cubicBezTo>
                <a:cubicBezTo>
                  <a:pt x="886" y="105"/>
                  <a:pt x="886" y="105"/>
                  <a:pt x="886" y="105"/>
                </a:cubicBezTo>
                <a:cubicBezTo>
                  <a:pt x="852" y="105"/>
                  <a:pt x="852" y="105"/>
                  <a:pt x="852" y="105"/>
                </a:cubicBezTo>
                <a:cubicBezTo>
                  <a:pt x="852" y="168"/>
                  <a:pt x="852" y="168"/>
                  <a:pt x="852" y="168"/>
                </a:cubicBezTo>
                <a:cubicBezTo>
                  <a:pt x="819" y="168"/>
                  <a:pt x="819" y="168"/>
                  <a:pt x="819" y="168"/>
                </a:cubicBezTo>
                <a:cubicBezTo>
                  <a:pt x="819" y="0"/>
                  <a:pt x="819" y="0"/>
                  <a:pt x="819" y="0"/>
                </a:cubicBezTo>
                <a:cubicBezTo>
                  <a:pt x="900" y="0"/>
                  <a:pt x="900" y="0"/>
                  <a:pt x="900" y="0"/>
                </a:cubicBezTo>
                <a:cubicBezTo>
                  <a:pt x="933" y="0"/>
                  <a:pt x="957" y="19"/>
                  <a:pt x="957" y="53"/>
                </a:cubicBezTo>
                <a:cubicBezTo>
                  <a:pt x="957" y="77"/>
                  <a:pt x="948" y="96"/>
                  <a:pt x="924" y="101"/>
                </a:cubicBezTo>
                <a:close/>
                <a:moveTo>
                  <a:pt x="919" y="53"/>
                </a:moveTo>
                <a:cubicBezTo>
                  <a:pt x="919" y="38"/>
                  <a:pt x="909" y="34"/>
                  <a:pt x="895" y="34"/>
                </a:cubicBezTo>
                <a:cubicBezTo>
                  <a:pt x="852" y="34"/>
                  <a:pt x="852" y="34"/>
                  <a:pt x="852" y="34"/>
                </a:cubicBezTo>
                <a:cubicBezTo>
                  <a:pt x="852" y="77"/>
                  <a:pt x="852" y="77"/>
                  <a:pt x="852" y="77"/>
                </a:cubicBezTo>
                <a:cubicBezTo>
                  <a:pt x="895" y="77"/>
                  <a:pt x="895" y="77"/>
                  <a:pt x="895" y="77"/>
                </a:cubicBezTo>
                <a:cubicBezTo>
                  <a:pt x="909" y="77"/>
                  <a:pt x="919" y="72"/>
                  <a:pt x="919" y="53"/>
                </a:cubicBezTo>
                <a:close/>
                <a:moveTo>
                  <a:pt x="1034" y="168"/>
                </a:moveTo>
                <a:cubicBezTo>
                  <a:pt x="1068" y="168"/>
                  <a:pt x="1068" y="168"/>
                  <a:pt x="1068" y="168"/>
                </a:cubicBezTo>
                <a:cubicBezTo>
                  <a:pt x="1068" y="0"/>
                  <a:pt x="1068" y="0"/>
                  <a:pt x="1068" y="0"/>
                </a:cubicBezTo>
                <a:cubicBezTo>
                  <a:pt x="1034" y="0"/>
                  <a:pt x="1034" y="0"/>
                  <a:pt x="1034" y="0"/>
                </a:cubicBezTo>
                <a:lnTo>
                  <a:pt x="1034" y="1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1" name="Afbeelding 10" descr="Afbeelding met tekening&#10;&#10;Automatisch gegenereerde beschrijving">
            <a:extLst>
              <a:ext uri="{FF2B5EF4-FFF2-40B4-BE49-F238E27FC236}">
                <a16:creationId xmlns:a16="http://schemas.microsoft.com/office/drawing/2014/main" id="{D182B187-74F0-4531-85F9-E8986C6D13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30" y="6215083"/>
            <a:ext cx="19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0096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D96F48B-1F07-40E9-8108-853A3F5C4107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366103" y="332656"/>
            <a:ext cx="492125" cy="490538"/>
            <a:chOff x="7132" y="3772"/>
            <a:chExt cx="310" cy="309"/>
          </a:xfrm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F50FBF6-7350-4409-8F23-76B44C37A3D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32" y="3772"/>
              <a:ext cx="310" cy="309"/>
            </a:xfrm>
            <a:prstGeom prst="rect">
              <a:avLst/>
            </a:prstGeom>
            <a:solidFill>
              <a:srgbClr val="201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FF78AF9-E7FF-4983-A6B2-298CF202A0CC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4" y="3847"/>
              <a:ext cx="82" cy="82"/>
            </a:xfrm>
            <a:custGeom>
              <a:avLst/>
              <a:gdLst>
                <a:gd name="T0" fmla="*/ 206 w 412"/>
                <a:gd name="T1" fmla="*/ 0 h 411"/>
                <a:gd name="T2" fmla="*/ 0 w 412"/>
                <a:gd name="T3" fmla="*/ 205 h 411"/>
                <a:gd name="T4" fmla="*/ 206 w 412"/>
                <a:gd name="T5" fmla="*/ 411 h 411"/>
                <a:gd name="T6" fmla="*/ 412 w 412"/>
                <a:gd name="T7" fmla="*/ 205 h 411"/>
                <a:gd name="T8" fmla="*/ 206 w 412"/>
                <a:gd name="T9" fmla="*/ 0 h 411"/>
                <a:gd name="T10" fmla="*/ 211 w 412"/>
                <a:gd name="T11" fmla="*/ 378 h 411"/>
                <a:gd name="T12" fmla="*/ 39 w 412"/>
                <a:gd name="T13" fmla="*/ 205 h 411"/>
                <a:gd name="T14" fmla="*/ 211 w 412"/>
                <a:gd name="T15" fmla="*/ 33 h 411"/>
                <a:gd name="T16" fmla="*/ 383 w 412"/>
                <a:gd name="T17" fmla="*/ 205 h 411"/>
                <a:gd name="T18" fmla="*/ 211 w 412"/>
                <a:gd name="T19" fmla="*/ 378 h 411"/>
                <a:gd name="T20" fmla="*/ 211 w 412"/>
                <a:gd name="T21" fmla="*/ 67 h 411"/>
                <a:gd name="T22" fmla="*/ 72 w 412"/>
                <a:gd name="T23" fmla="*/ 205 h 411"/>
                <a:gd name="T24" fmla="*/ 211 w 412"/>
                <a:gd name="T25" fmla="*/ 344 h 411"/>
                <a:gd name="T26" fmla="*/ 350 w 412"/>
                <a:gd name="T27" fmla="*/ 205 h 411"/>
                <a:gd name="T28" fmla="*/ 211 w 412"/>
                <a:gd name="T29" fmla="*/ 67 h 411"/>
                <a:gd name="T30" fmla="*/ 206 w 412"/>
                <a:gd name="T31" fmla="*/ 306 h 411"/>
                <a:gd name="T32" fmla="*/ 199 w 412"/>
                <a:gd name="T33" fmla="*/ 306 h 411"/>
                <a:gd name="T34" fmla="*/ 106 w 412"/>
                <a:gd name="T35" fmla="*/ 205 h 411"/>
                <a:gd name="T36" fmla="*/ 206 w 412"/>
                <a:gd name="T37" fmla="*/ 105 h 411"/>
                <a:gd name="T38" fmla="*/ 307 w 412"/>
                <a:gd name="T39" fmla="*/ 205 h 411"/>
                <a:gd name="T40" fmla="*/ 206 w 412"/>
                <a:gd name="T41" fmla="*/ 306 h 411"/>
                <a:gd name="T42" fmla="*/ 245 w 412"/>
                <a:gd name="T43" fmla="*/ 205 h 411"/>
                <a:gd name="T44" fmla="*/ 211 w 412"/>
                <a:gd name="T45" fmla="*/ 239 h 411"/>
                <a:gd name="T46" fmla="*/ 178 w 412"/>
                <a:gd name="T47" fmla="*/ 205 h 411"/>
                <a:gd name="T48" fmla="*/ 211 w 412"/>
                <a:gd name="T49" fmla="*/ 172 h 411"/>
                <a:gd name="T50" fmla="*/ 245 w 412"/>
                <a:gd name="T51" fmla="*/ 2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2" h="411">
                  <a:moveTo>
                    <a:pt x="206" y="0"/>
                  </a:moveTo>
                  <a:cubicBezTo>
                    <a:pt x="96" y="0"/>
                    <a:pt x="0" y="91"/>
                    <a:pt x="0" y="205"/>
                  </a:cubicBezTo>
                  <a:cubicBezTo>
                    <a:pt x="0" y="320"/>
                    <a:pt x="91" y="411"/>
                    <a:pt x="206" y="411"/>
                  </a:cubicBezTo>
                  <a:cubicBezTo>
                    <a:pt x="321" y="411"/>
                    <a:pt x="412" y="320"/>
                    <a:pt x="412" y="205"/>
                  </a:cubicBezTo>
                  <a:cubicBezTo>
                    <a:pt x="412" y="91"/>
                    <a:pt x="321" y="0"/>
                    <a:pt x="206" y="0"/>
                  </a:cubicBezTo>
                  <a:close/>
                  <a:moveTo>
                    <a:pt x="211" y="378"/>
                  </a:moveTo>
                  <a:cubicBezTo>
                    <a:pt x="115" y="378"/>
                    <a:pt x="39" y="301"/>
                    <a:pt x="39" y="205"/>
                  </a:cubicBezTo>
                  <a:cubicBezTo>
                    <a:pt x="39" y="110"/>
                    <a:pt x="115" y="33"/>
                    <a:pt x="211" y="33"/>
                  </a:cubicBezTo>
                  <a:cubicBezTo>
                    <a:pt x="307" y="33"/>
                    <a:pt x="383" y="110"/>
                    <a:pt x="383" y="205"/>
                  </a:cubicBezTo>
                  <a:cubicBezTo>
                    <a:pt x="383" y="301"/>
                    <a:pt x="307" y="378"/>
                    <a:pt x="211" y="378"/>
                  </a:cubicBezTo>
                  <a:close/>
                  <a:moveTo>
                    <a:pt x="211" y="67"/>
                  </a:moveTo>
                  <a:cubicBezTo>
                    <a:pt x="134" y="67"/>
                    <a:pt x="72" y="129"/>
                    <a:pt x="72" y="205"/>
                  </a:cubicBezTo>
                  <a:cubicBezTo>
                    <a:pt x="72" y="282"/>
                    <a:pt x="134" y="344"/>
                    <a:pt x="211" y="344"/>
                  </a:cubicBezTo>
                  <a:cubicBezTo>
                    <a:pt x="288" y="344"/>
                    <a:pt x="350" y="282"/>
                    <a:pt x="350" y="205"/>
                  </a:cubicBezTo>
                  <a:cubicBezTo>
                    <a:pt x="350" y="129"/>
                    <a:pt x="288" y="67"/>
                    <a:pt x="211" y="67"/>
                  </a:cubicBezTo>
                  <a:close/>
                  <a:moveTo>
                    <a:pt x="206" y="306"/>
                  </a:moveTo>
                  <a:cubicBezTo>
                    <a:pt x="204" y="306"/>
                    <a:pt x="201" y="306"/>
                    <a:pt x="199" y="306"/>
                  </a:cubicBezTo>
                  <a:cubicBezTo>
                    <a:pt x="149" y="306"/>
                    <a:pt x="106" y="260"/>
                    <a:pt x="106" y="205"/>
                  </a:cubicBezTo>
                  <a:cubicBezTo>
                    <a:pt x="106" y="148"/>
                    <a:pt x="154" y="105"/>
                    <a:pt x="206" y="105"/>
                  </a:cubicBezTo>
                  <a:cubicBezTo>
                    <a:pt x="264" y="105"/>
                    <a:pt x="307" y="153"/>
                    <a:pt x="307" y="205"/>
                  </a:cubicBezTo>
                  <a:cubicBezTo>
                    <a:pt x="307" y="263"/>
                    <a:pt x="259" y="306"/>
                    <a:pt x="206" y="306"/>
                  </a:cubicBezTo>
                  <a:close/>
                  <a:moveTo>
                    <a:pt x="245" y="205"/>
                  </a:moveTo>
                  <a:cubicBezTo>
                    <a:pt x="245" y="225"/>
                    <a:pt x="230" y="239"/>
                    <a:pt x="211" y="239"/>
                  </a:cubicBezTo>
                  <a:cubicBezTo>
                    <a:pt x="192" y="239"/>
                    <a:pt x="178" y="225"/>
                    <a:pt x="178" y="205"/>
                  </a:cubicBezTo>
                  <a:cubicBezTo>
                    <a:pt x="178" y="186"/>
                    <a:pt x="192" y="172"/>
                    <a:pt x="211" y="172"/>
                  </a:cubicBezTo>
                  <a:cubicBezTo>
                    <a:pt x="230" y="172"/>
                    <a:pt x="245" y="186"/>
                    <a:pt x="245" y="205"/>
                  </a:cubicBezTo>
                  <a:close/>
                </a:path>
              </a:pathLst>
            </a:custGeom>
            <a:solidFill>
              <a:srgbClr val="F19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530685-EDE0-4C0F-964C-8026768E8712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9" y="3970"/>
              <a:ext cx="213" cy="35"/>
            </a:xfrm>
            <a:custGeom>
              <a:avLst/>
              <a:gdLst>
                <a:gd name="T0" fmla="*/ 38 w 1068"/>
                <a:gd name="T1" fmla="*/ 0 h 173"/>
                <a:gd name="T2" fmla="*/ 81 w 1068"/>
                <a:gd name="T3" fmla="*/ 125 h 173"/>
                <a:gd name="T4" fmla="*/ 124 w 1068"/>
                <a:gd name="T5" fmla="*/ 0 h 173"/>
                <a:gd name="T6" fmla="*/ 96 w 1068"/>
                <a:gd name="T7" fmla="*/ 168 h 173"/>
                <a:gd name="T8" fmla="*/ 0 w 1068"/>
                <a:gd name="T9" fmla="*/ 0 h 173"/>
                <a:gd name="T10" fmla="*/ 225 w 1068"/>
                <a:gd name="T11" fmla="*/ 168 h 173"/>
                <a:gd name="T12" fmla="*/ 254 w 1068"/>
                <a:gd name="T13" fmla="*/ 0 h 173"/>
                <a:gd name="T14" fmla="*/ 349 w 1068"/>
                <a:gd name="T15" fmla="*/ 168 h 173"/>
                <a:gd name="T16" fmla="*/ 301 w 1068"/>
                <a:gd name="T17" fmla="*/ 129 h 173"/>
                <a:gd name="T18" fmla="*/ 287 w 1068"/>
                <a:gd name="T19" fmla="*/ 96 h 173"/>
                <a:gd name="T20" fmla="*/ 268 w 1068"/>
                <a:gd name="T21" fmla="*/ 43 h 173"/>
                <a:gd name="T22" fmla="*/ 249 w 1068"/>
                <a:gd name="T23" fmla="*/ 96 h 173"/>
                <a:gd name="T24" fmla="*/ 421 w 1068"/>
                <a:gd name="T25" fmla="*/ 0 h 173"/>
                <a:gd name="T26" fmla="*/ 541 w 1068"/>
                <a:gd name="T27" fmla="*/ 168 h 173"/>
                <a:gd name="T28" fmla="*/ 455 w 1068"/>
                <a:gd name="T29" fmla="*/ 134 h 173"/>
                <a:gd name="T30" fmla="*/ 421 w 1068"/>
                <a:gd name="T31" fmla="*/ 0 h 173"/>
                <a:gd name="T32" fmla="*/ 670 w 1068"/>
                <a:gd name="T33" fmla="*/ 173 h 173"/>
                <a:gd name="T34" fmla="*/ 670 w 1068"/>
                <a:gd name="T35" fmla="*/ 0 h 173"/>
                <a:gd name="T36" fmla="*/ 670 w 1068"/>
                <a:gd name="T37" fmla="*/ 34 h 173"/>
                <a:gd name="T38" fmla="*/ 670 w 1068"/>
                <a:gd name="T39" fmla="*/ 139 h 173"/>
                <a:gd name="T40" fmla="*/ 670 w 1068"/>
                <a:gd name="T41" fmla="*/ 34 h 173"/>
                <a:gd name="T42" fmla="*/ 957 w 1068"/>
                <a:gd name="T43" fmla="*/ 168 h 173"/>
                <a:gd name="T44" fmla="*/ 886 w 1068"/>
                <a:gd name="T45" fmla="*/ 105 h 173"/>
                <a:gd name="T46" fmla="*/ 852 w 1068"/>
                <a:gd name="T47" fmla="*/ 168 h 173"/>
                <a:gd name="T48" fmla="*/ 819 w 1068"/>
                <a:gd name="T49" fmla="*/ 0 h 173"/>
                <a:gd name="T50" fmla="*/ 957 w 1068"/>
                <a:gd name="T51" fmla="*/ 53 h 173"/>
                <a:gd name="T52" fmla="*/ 919 w 1068"/>
                <a:gd name="T53" fmla="*/ 53 h 173"/>
                <a:gd name="T54" fmla="*/ 852 w 1068"/>
                <a:gd name="T55" fmla="*/ 34 h 173"/>
                <a:gd name="T56" fmla="*/ 895 w 1068"/>
                <a:gd name="T57" fmla="*/ 77 h 173"/>
                <a:gd name="T58" fmla="*/ 1034 w 1068"/>
                <a:gd name="T59" fmla="*/ 168 h 173"/>
                <a:gd name="T60" fmla="*/ 1068 w 1068"/>
                <a:gd name="T61" fmla="*/ 0 h 173"/>
                <a:gd name="T62" fmla="*/ 1034 w 1068"/>
                <a:gd name="T63" fmla="*/ 1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8" h="173">
                  <a:moveTo>
                    <a:pt x="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6" y="105"/>
                    <a:pt x="76" y="120"/>
                    <a:pt x="81" y="125"/>
                  </a:cubicBezTo>
                  <a:cubicBezTo>
                    <a:pt x="81" y="120"/>
                    <a:pt x="86" y="105"/>
                    <a:pt x="91" y="9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0" y="0"/>
                  </a:lnTo>
                  <a:close/>
                  <a:moveTo>
                    <a:pt x="239" y="129"/>
                  </a:moveTo>
                  <a:cubicBezTo>
                    <a:pt x="225" y="168"/>
                    <a:pt x="225" y="168"/>
                    <a:pt x="225" y="168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349" y="168"/>
                    <a:pt x="349" y="168"/>
                    <a:pt x="349" y="168"/>
                  </a:cubicBezTo>
                  <a:cubicBezTo>
                    <a:pt x="316" y="168"/>
                    <a:pt x="316" y="168"/>
                    <a:pt x="316" y="168"/>
                  </a:cubicBezTo>
                  <a:cubicBezTo>
                    <a:pt x="301" y="129"/>
                    <a:pt x="301" y="129"/>
                    <a:pt x="301" y="129"/>
                  </a:cubicBezTo>
                  <a:lnTo>
                    <a:pt x="239" y="129"/>
                  </a:lnTo>
                  <a:close/>
                  <a:moveTo>
                    <a:pt x="287" y="96"/>
                  </a:moveTo>
                  <a:cubicBezTo>
                    <a:pt x="278" y="67"/>
                    <a:pt x="278" y="67"/>
                    <a:pt x="278" y="67"/>
                  </a:cubicBezTo>
                  <a:cubicBezTo>
                    <a:pt x="273" y="58"/>
                    <a:pt x="273" y="48"/>
                    <a:pt x="268" y="43"/>
                  </a:cubicBezTo>
                  <a:cubicBezTo>
                    <a:pt x="268" y="48"/>
                    <a:pt x="263" y="58"/>
                    <a:pt x="258" y="67"/>
                  </a:cubicBezTo>
                  <a:cubicBezTo>
                    <a:pt x="249" y="96"/>
                    <a:pt x="249" y="96"/>
                    <a:pt x="249" y="96"/>
                  </a:cubicBezTo>
                  <a:lnTo>
                    <a:pt x="287" y="96"/>
                  </a:lnTo>
                  <a:close/>
                  <a:moveTo>
                    <a:pt x="421" y="0"/>
                  </a:moveTo>
                  <a:cubicBezTo>
                    <a:pt x="421" y="168"/>
                    <a:pt x="421" y="168"/>
                    <a:pt x="421" y="168"/>
                  </a:cubicBezTo>
                  <a:cubicBezTo>
                    <a:pt x="541" y="168"/>
                    <a:pt x="541" y="168"/>
                    <a:pt x="541" y="168"/>
                  </a:cubicBezTo>
                  <a:cubicBezTo>
                    <a:pt x="541" y="134"/>
                    <a:pt x="541" y="134"/>
                    <a:pt x="541" y="134"/>
                  </a:cubicBezTo>
                  <a:cubicBezTo>
                    <a:pt x="455" y="134"/>
                    <a:pt x="455" y="134"/>
                    <a:pt x="455" y="134"/>
                  </a:cubicBezTo>
                  <a:cubicBezTo>
                    <a:pt x="455" y="0"/>
                    <a:pt x="455" y="0"/>
                    <a:pt x="455" y="0"/>
                  </a:cubicBezTo>
                  <a:lnTo>
                    <a:pt x="421" y="0"/>
                  </a:lnTo>
                  <a:close/>
                  <a:moveTo>
                    <a:pt x="742" y="86"/>
                  </a:moveTo>
                  <a:cubicBezTo>
                    <a:pt x="742" y="134"/>
                    <a:pt x="718" y="173"/>
                    <a:pt x="670" y="173"/>
                  </a:cubicBezTo>
                  <a:cubicBezTo>
                    <a:pt x="622" y="173"/>
                    <a:pt x="598" y="139"/>
                    <a:pt x="598" y="86"/>
                  </a:cubicBezTo>
                  <a:cubicBezTo>
                    <a:pt x="598" y="34"/>
                    <a:pt x="627" y="0"/>
                    <a:pt x="670" y="0"/>
                  </a:cubicBezTo>
                  <a:cubicBezTo>
                    <a:pt x="718" y="0"/>
                    <a:pt x="742" y="34"/>
                    <a:pt x="742" y="86"/>
                  </a:cubicBezTo>
                  <a:close/>
                  <a:moveTo>
                    <a:pt x="670" y="34"/>
                  </a:moveTo>
                  <a:cubicBezTo>
                    <a:pt x="641" y="34"/>
                    <a:pt x="632" y="58"/>
                    <a:pt x="632" y="86"/>
                  </a:cubicBezTo>
                  <a:cubicBezTo>
                    <a:pt x="632" y="115"/>
                    <a:pt x="641" y="139"/>
                    <a:pt x="670" y="139"/>
                  </a:cubicBezTo>
                  <a:cubicBezTo>
                    <a:pt x="699" y="139"/>
                    <a:pt x="708" y="115"/>
                    <a:pt x="708" y="86"/>
                  </a:cubicBezTo>
                  <a:cubicBezTo>
                    <a:pt x="708" y="53"/>
                    <a:pt x="699" y="34"/>
                    <a:pt x="670" y="34"/>
                  </a:cubicBezTo>
                  <a:close/>
                  <a:moveTo>
                    <a:pt x="924" y="101"/>
                  </a:moveTo>
                  <a:cubicBezTo>
                    <a:pt x="957" y="168"/>
                    <a:pt x="957" y="168"/>
                    <a:pt x="957" y="168"/>
                  </a:cubicBezTo>
                  <a:cubicBezTo>
                    <a:pt x="914" y="168"/>
                    <a:pt x="914" y="168"/>
                    <a:pt x="914" y="168"/>
                  </a:cubicBezTo>
                  <a:cubicBezTo>
                    <a:pt x="886" y="105"/>
                    <a:pt x="886" y="105"/>
                    <a:pt x="886" y="105"/>
                  </a:cubicBezTo>
                  <a:cubicBezTo>
                    <a:pt x="852" y="105"/>
                    <a:pt x="852" y="105"/>
                    <a:pt x="852" y="105"/>
                  </a:cubicBezTo>
                  <a:cubicBezTo>
                    <a:pt x="852" y="168"/>
                    <a:pt x="852" y="168"/>
                    <a:pt x="852" y="168"/>
                  </a:cubicBezTo>
                  <a:cubicBezTo>
                    <a:pt x="819" y="168"/>
                    <a:pt x="819" y="168"/>
                    <a:pt x="819" y="16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933" y="0"/>
                    <a:pt x="957" y="19"/>
                    <a:pt x="957" y="53"/>
                  </a:cubicBezTo>
                  <a:cubicBezTo>
                    <a:pt x="957" y="77"/>
                    <a:pt x="948" y="96"/>
                    <a:pt x="924" y="101"/>
                  </a:cubicBezTo>
                  <a:close/>
                  <a:moveTo>
                    <a:pt x="919" y="53"/>
                  </a:moveTo>
                  <a:cubicBezTo>
                    <a:pt x="919" y="38"/>
                    <a:pt x="909" y="34"/>
                    <a:pt x="895" y="34"/>
                  </a:cubicBezTo>
                  <a:cubicBezTo>
                    <a:pt x="852" y="34"/>
                    <a:pt x="852" y="34"/>
                    <a:pt x="852" y="34"/>
                  </a:cubicBezTo>
                  <a:cubicBezTo>
                    <a:pt x="852" y="77"/>
                    <a:pt x="852" y="77"/>
                    <a:pt x="852" y="77"/>
                  </a:cubicBezTo>
                  <a:cubicBezTo>
                    <a:pt x="895" y="77"/>
                    <a:pt x="895" y="77"/>
                    <a:pt x="895" y="77"/>
                  </a:cubicBezTo>
                  <a:cubicBezTo>
                    <a:pt x="909" y="77"/>
                    <a:pt x="919" y="72"/>
                    <a:pt x="919" y="53"/>
                  </a:cubicBezTo>
                  <a:close/>
                  <a:moveTo>
                    <a:pt x="1034" y="168"/>
                  </a:moveTo>
                  <a:cubicBezTo>
                    <a:pt x="1068" y="168"/>
                    <a:pt x="1068" y="168"/>
                    <a:pt x="1068" y="168"/>
                  </a:cubicBezTo>
                  <a:cubicBezTo>
                    <a:pt x="1068" y="0"/>
                    <a:pt x="1068" y="0"/>
                    <a:pt x="1068" y="0"/>
                  </a:cubicBezTo>
                  <a:cubicBezTo>
                    <a:pt x="1034" y="0"/>
                    <a:pt x="1034" y="0"/>
                    <a:pt x="1034" y="0"/>
                  </a:cubicBezTo>
                  <a:lnTo>
                    <a:pt x="103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 bwMode="gray">
          <a:xfrm>
            <a:off x="336947" y="332657"/>
            <a:ext cx="10801199" cy="9361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noProof="1"/>
              <a:t>[Titel]</a:t>
            </a:r>
          </a:p>
        </p:txBody>
      </p:sp>
      <p:sp>
        <p:nvSpPr>
          <p:cNvPr id="3" name="Tijdelijke aanduiding voor tekst 2 (JU-Free)"/>
          <p:cNvSpPr>
            <a:spLocks noGrp="1"/>
          </p:cNvSpPr>
          <p:nvPr>
            <p:ph type="body" idx="1"/>
          </p:nvPr>
        </p:nvSpPr>
        <p:spPr bwMode="gray">
          <a:xfrm>
            <a:off x="336946" y="1484784"/>
            <a:ext cx="10801199" cy="4824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noProof="1"/>
              <a:t>JU-LEVEL1=Opsomming 1e niveau</a:t>
            </a:r>
          </a:p>
          <a:p>
            <a:pPr lvl="1"/>
            <a:r>
              <a:rPr lang="nl-NL" noProof="1"/>
              <a:t>JU-LEVEL2=Opsomming 2e niveau</a:t>
            </a:r>
          </a:p>
          <a:p>
            <a:pPr lvl="2"/>
            <a:r>
              <a:rPr lang="nl-NL" noProof="1"/>
              <a:t>JU-LEVEL3=Opsomming 3e niveau</a:t>
            </a:r>
          </a:p>
          <a:p>
            <a:pPr lvl="3"/>
            <a:r>
              <a:rPr lang="nl-NL" noProof="1"/>
              <a:t>JU-LEVEL4=Kop</a:t>
            </a:r>
          </a:p>
          <a:p>
            <a:pPr lvl="4"/>
            <a:r>
              <a:rPr lang="nl-NL" noProof="1"/>
              <a:t>JU-LEVEL5=Basistekst</a:t>
            </a:r>
          </a:p>
          <a:p>
            <a:pPr lvl="5"/>
            <a:r>
              <a:rPr lang="nl-NL" noProof="1"/>
              <a:t>JU-LEVEL6=Zwevend 1e niveau</a:t>
            </a:r>
          </a:p>
          <a:p>
            <a:pPr lvl="6"/>
            <a:r>
              <a:rPr lang="nl-NL" noProof="1"/>
              <a:t>JU-LEVEL7=Zwevend 2e niveau</a:t>
            </a:r>
          </a:p>
          <a:p>
            <a:pPr lvl="7"/>
            <a:r>
              <a:rPr lang="nl-NL" noProof="1"/>
              <a:t>JU-LEVEL8=Zwevend 3e niveau</a:t>
            </a:r>
          </a:p>
          <a:p>
            <a:pPr lvl="8"/>
            <a:r>
              <a:rPr lang="nl-NL" noProof="1"/>
              <a:t>JU-LEVEL9=Kleine tekst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 bwMode="gray">
          <a:xfrm>
            <a:off x="8071299" y="6561376"/>
            <a:ext cx="1260550" cy="2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923B9C5-BE15-4844-92EA-6B5A4B794705}" type="datetime4">
              <a:rPr lang="nl-NL" noProof="1" smtClean="0"/>
              <a:t>1 december 2023</a:t>
            </a:fld>
            <a:endParaRPr lang="nl-NL" noProof="1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 bwMode="gray">
          <a:xfrm>
            <a:off x="11674078" y="6575083"/>
            <a:ext cx="389689" cy="2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pic>
        <p:nvPicPr>
          <p:cNvPr id="8" name="Afbeelding 7" descr="Afbeelding met tekening&#10;&#10;Automatisch gegenereerde beschrijving">
            <a:extLst>
              <a:ext uri="{FF2B5EF4-FFF2-40B4-BE49-F238E27FC236}">
                <a16:creationId xmlns:a16="http://schemas.microsoft.com/office/drawing/2014/main" id="{F3B10E3A-FB49-4FEC-9019-F20C9039893F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97030" y="6215083"/>
            <a:ext cx="1920000" cy="72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0" r:id="rId2"/>
    <p:sldLayoutId id="2147483716" r:id="rId3"/>
    <p:sldLayoutId id="2147483718" r:id="rId4"/>
    <p:sldLayoutId id="2147483726" r:id="rId5"/>
    <p:sldLayoutId id="2147483725" r:id="rId6"/>
    <p:sldLayoutId id="2147483727" r:id="rId7"/>
    <p:sldLayoutId id="2147483722" r:id="rId8"/>
    <p:sldLayoutId id="2147483721" r:id="rId9"/>
    <p:sldLayoutId id="2147483731" r:id="rId10"/>
    <p:sldLayoutId id="2147483723" r:id="rId11"/>
    <p:sldLayoutId id="2147483733" r:id="rId12"/>
    <p:sldLayoutId id="2147483711" r:id="rId13"/>
    <p:sldLayoutId id="2147483713" r:id="rId14"/>
    <p:sldLayoutId id="2147483724" r:id="rId15"/>
    <p:sldLayoutId id="2147483732" r:id="rId16"/>
    <p:sldLayoutId id="2147483717" r:id="rId17"/>
    <p:sldLayoutId id="2147483719" r:id="rId18"/>
    <p:sldLayoutId id="2147483728" r:id="rId19"/>
    <p:sldLayoutId id="2147483729" r:id="rId20"/>
    <p:sldLayoutId id="2147483730" r:id="rId21"/>
    <p:sldLayoutId id="2147483714" r:id="rId22"/>
  </p:sldLayoutIdLst>
  <p:transition spd="med">
    <p:fade/>
  </p:transition>
  <p:hf sldNum="0" hdr="0" ftr="0" dt="0"/>
  <p:txStyles>
    <p:titleStyle>
      <a:lvl1pPr algn="l" defTabSz="1088937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1088937" rtl="0" eaLnBrk="1" latinLnBrk="0" hangingPunct="1">
        <a:lnSpc>
          <a:spcPct val="128000"/>
        </a:lnSpc>
        <a:spcBef>
          <a:spcPts val="0"/>
        </a:spcBef>
        <a:buClr>
          <a:schemeClr val="accent1"/>
        </a:buClr>
        <a:buSzPct val="100000"/>
        <a:buFont typeface="Arial" pitchFamily="34" charset="0"/>
        <a:buChar char="•"/>
        <a:defRPr sz="1800" b="1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16000" algn="l" defTabSz="1088937" rtl="0" eaLnBrk="1" latinLnBrk="0" hangingPunct="1">
        <a:lnSpc>
          <a:spcPct val="128000"/>
        </a:lnSpc>
        <a:spcBef>
          <a:spcPts val="0"/>
        </a:spcBef>
        <a:buClr>
          <a:schemeClr val="accent1"/>
        </a:buClr>
        <a:buSzPct val="100000"/>
        <a:buFont typeface="Arial" pitchFamily="34" charset="0"/>
        <a:buChar char="-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864000" indent="-216000" algn="l" defTabSz="1088937" rtl="0" eaLnBrk="1" latinLnBrk="0" hangingPunct="1">
        <a:lnSpc>
          <a:spcPct val="128000"/>
        </a:lnSpc>
        <a:spcBef>
          <a:spcPts val="0"/>
        </a:spcBef>
        <a:buClr>
          <a:schemeClr val="accent1"/>
        </a:buClr>
        <a:buSzPct val="100000"/>
        <a:buFontTx/>
        <a:buBlip>
          <a:blip r:embed="rId25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088937" rtl="0" eaLnBrk="1" latinLnBrk="0" hangingPunct="1">
        <a:lnSpc>
          <a:spcPct val="136000"/>
        </a:lnSpc>
        <a:spcBef>
          <a:spcPts val="0"/>
        </a:spcBef>
        <a:buFont typeface="Arial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088937" rtl="0" eaLnBrk="1" latinLnBrk="0" hangingPunct="1">
        <a:lnSpc>
          <a:spcPct val="140000"/>
        </a:lnSpc>
        <a:spcBef>
          <a:spcPts val="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70108" indent="0" algn="l" defTabSz="1088937" rtl="0" eaLnBrk="1" latinLnBrk="0" hangingPunct="1">
        <a:lnSpc>
          <a:spcPct val="140000"/>
        </a:lnSpc>
        <a:spcBef>
          <a:spcPts val="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540216" indent="0" algn="l" defTabSz="1088937" rtl="0" eaLnBrk="1" latinLnBrk="0" hangingPunct="1">
        <a:lnSpc>
          <a:spcPct val="140000"/>
        </a:lnSpc>
        <a:spcBef>
          <a:spcPts val="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810324" indent="0" algn="l" defTabSz="1088937" rtl="0" eaLnBrk="1" latinLnBrk="0" hangingPunct="1">
        <a:lnSpc>
          <a:spcPct val="140000"/>
        </a:lnSpc>
        <a:spcBef>
          <a:spcPts val="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1088937" rtl="0" eaLnBrk="1" latinLnBrk="0" hangingPunct="1">
        <a:lnSpc>
          <a:spcPct val="132000"/>
        </a:lnSpc>
        <a:spcBef>
          <a:spcPts val="0"/>
        </a:spcBef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1pPr>
      <a:lvl2pPr marL="544469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2pPr>
      <a:lvl3pPr marL="1088937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3pPr>
      <a:lvl4pPr marL="1633406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4pPr>
      <a:lvl5pPr marL="2177875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5pPr>
      <a:lvl6pPr marL="2722343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6pPr>
      <a:lvl7pPr marL="3266811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7pPr>
      <a:lvl8pPr marL="3811280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8pPr>
      <a:lvl9pPr marL="4355749" algn="l" defTabSz="1088937" rtl="0" eaLnBrk="1" latinLnBrk="0" hangingPunct="1">
        <a:defRPr sz="21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emf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laywright.dev/community/conference-videos" TargetMode="External"/><Relationship Id="rId4" Type="http://schemas.openxmlformats.org/officeDocument/2006/relationships/hyperlink" Target="https://testautomationu.applitools.com/playwright-intro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A571D22-6B67-0142-8BC8-BF7C8A8973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7"/>
          <a:stretch/>
        </p:blipFill>
        <p:spPr>
          <a:xfrm>
            <a:off x="20" y="10"/>
            <a:ext cx="12195155" cy="6857990"/>
          </a:xfrm>
          <a:prstGeom prst="rect">
            <a:avLst/>
          </a:prstGeom>
          <a:noFill/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0417B0D-469E-2A88-69FC-0DCB12906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256" y="294458"/>
            <a:ext cx="8248603" cy="16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98422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C23B169-3FE9-464B-0640-5168785F0E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6947" y="1628800"/>
            <a:ext cx="5040560" cy="48965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l-NL"/>
              <a:t>Opzet </a:t>
            </a:r>
          </a:p>
          <a:p>
            <a:pPr>
              <a:spcAft>
                <a:spcPts val="600"/>
              </a:spcAft>
            </a:pPr>
            <a:r>
              <a:rPr lang="nl-NL"/>
              <a:t>Opdracht</a:t>
            </a:r>
          </a:p>
          <a:p>
            <a:pPr>
              <a:spcAft>
                <a:spcPts val="600"/>
              </a:spcAft>
            </a:pPr>
            <a:r>
              <a:rPr lang="nl-NL"/>
              <a:t>Demo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9BCA9E5-EAF8-80A3-C8C6-34C805826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861" y="1406014"/>
            <a:ext cx="8584726" cy="3991896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DA2F75-F37E-B045-B6A3-439F66A2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47" y="332657"/>
            <a:ext cx="10801199" cy="936104"/>
          </a:xfrm>
        </p:spPr>
        <p:txBody>
          <a:bodyPr anchor="t">
            <a:normAutofit/>
          </a:bodyPr>
          <a:lstStyle/>
          <a:p>
            <a:r>
              <a:rPr lang="en-GB" dirty="0"/>
              <a:t>Playwright Case </a:t>
            </a:r>
          </a:p>
        </p:txBody>
      </p:sp>
    </p:spTree>
    <p:extLst>
      <p:ext uri="{BB962C8B-B14F-4D97-AF65-F5344CB8AC3E}">
        <p14:creationId xmlns:p14="http://schemas.microsoft.com/office/powerpoint/2010/main" val="72982473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A2F75-F37E-B045-B6A3-439F66A2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47" y="332657"/>
            <a:ext cx="10801199" cy="936104"/>
          </a:xfrm>
        </p:spPr>
        <p:txBody>
          <a:bodyPr anchor="t">
            <a:normAutofit/>
          </a:bodyPr>
          <a:lstStyle/>
          <a:p>
            <a:r>
              <a:rPr lang="en-GB" dirty="0"/>
              <a:t>Playwright Case - </a:t>
            </a:r>
            <a:r>
              <a:rPr lang="en-GB" dirty="0" err="1">
                <a:solidFill>
                  <a:schemeClr val="accent1"/>
                </a:solidFill>
              </a:rPr>
              <a:t>Opzet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Tijdelijke aanduiding voor inhoud 5">
            <a:extLst>
              <a:ext uri="{FF2B5EF4-FFF2-40B4-BE49-F238E27FC236}">
                <a16:creationId xmlns:a16="http://schemas.microsoft.com/office/drawing/2014/main" id="{E66CACF8-D509-3D24-3B37-BDF91BB450D9}"/>
              </a:ext>
            </a:extLst>
          </p:cNvPr>
          <p:cNvSpPr txBox="1">
            <a:spLocks/>
          </p:cNvSpPr>
          <p:nvPr/>
        </p:nvSpPr>
        <p:spPr bwMode="gray">
          <a:xfrm>
            <a:off x="836763" y="1188853"/>
            <a:ext cx="10869904" cy="4896544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16000" indent="-216000" algn="l" defTabSz="1088937" rtl="0" eaLnBrk="1" latinLnBrk="0" hangingPunct="1">
              <a:lnSpc>
                <a:spcPct val="128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1088937" rtl="0" eaLnBrk="1" latinLnBrk="0" hangingPunct="1">
              <a:lnSpc>
                <a:spcPct val="128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000" indent="-216000" algn="l" defTabSz="1088937" rtl="0" eaLnBrk="1" latinLnBrk="0" hangingPunct="1">
              <a:lnSpc>
                <a:spcPct val="128000"/>
              </a:lnSpc>
              <a:spcBef>
                <a:spcPts val="0"/>
              </a:spcBef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937" rtl="0" eaLnBrk="1" latinLnBrk="0" hangingPunct="1">
              <a:lnSpc>
                <a:spcPct val="136000"/>
              </a:lnSpc>
              <a:spcBef>
                <a:spcPts val="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0108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216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0324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088937" rtl="0" eaLnBrk="1" latinLnBrk="0" hangingPunct="1">
              <a:lnSpc>
                <a:spcPct val="132000"/>
              </a:lnSpc>
              <a:spcBef>
                <a:spcPts val="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r>
              <a:rPr lang="nl-NL" sz="2400" dirty="0"/>
              <a:t>Training + beschikbaarheidsproject </a:t>
            </a:r>
          </a:p>
          <a:p>
            <a:pPr lvl="0">
              <a:spcAft>
                <a:spcPts val="600"/>
              </a:spcAft>
            </a:pPr>
            <a:endParaRPr lang="nl-NL" sz="2400" dirty="0"/>
          </a:p>
          <a:p>
            <a:pPr lvl="0">
              <a:spcAft>
                <a:spcPts val="600"/>
              </a:spcAft>
            </a:pPr>
            <a:r>
              <a:rPr lang="nl-NL" sz="2400" dirty="0"/>
              <a:t>Doel: kennis maken met Playwright</a:t>
            </a:r>
          </a:p>
          <a:p>
            <a:pPr lvl="0">
              <a:spcAft>
                <a:spcPts val="600"/>
              </a:spcAft>
            </a:pPr>
            <a:endParaRPr lang="nl-NL" sz="2400" dirty="0"/>
          </a:p>
          <a:p>
            <a:pPr lvl="0">
              <a:spcAft>
                <a:spcPts val="600"/>
              </a:spcAft>
            </a:pPr>
            <a:r>
              <a:rPr lang="nl-NL" sz="2400" dirty="0"/>
              <a:t>Testers</a:t>
            </a:r>
          </a:p>
          <a:p>
            <a:pPr lvl="1">
              <a:spcAft>
                <a:spcPts val="600"/>
              </a:spcAft>
            </a:pPr>
            <a:r>
              <a:rPr lang="nl-NL" dirty="0"/>
              <a:t>You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</a:t>
            </a:r>
          </a:p>
          <a:p>
            <a:pPr lvl="1">
              <a:spcAft>
                <a:spcPts val="600"/>
              </a:spcAft>
            </a:pPr>
            <a:endParaRPr lang="nl-NL" dirty="0">
              <a:sym typeface="Wingdings" panose="05000000000000000000" pitchFamily="2" charset="2"/>
            </a:endParaRPr>
          </a:p>
          <a:p>
            <a:pPr lvl="1">
              <a:spcAft>
                <a:spcPts val="600"/>
              </a:spcAft>
            </a:pPr>
            <a:endParaRPr lang="nl-NL" dirty="0">
              <a:sym typeface="Wingdings" panose="05000000000000000000" pitchFamily="2" charset="2"/>
            </a:endParaRPr>
          </a:p>
          <a:p>
            <a:pPr lvl="1">
              <a:spcAft>
                <a:spcPts val="600"/>
              </a:spcAft>
            </a:pPr>
            <a:endParaRPr lang="nl-NL" dirty="0">
              <a:sym typeface="Wingdings" panose="05000000000000000000" pitchFamily="2" charset="2"/>
            </a:endParaRPr>
          </a:p>
          <a:p>
            <a:pPr lvl="1">
              <a:spcAft>
                <a:spcPts val="600"/>
              </a:spcAft>
            </a:pPr>
            <a:endParaRPr lang="nl-NL" dirty="0">
              <a:sym typeface="Wingdings" panose="05000000000000000000" pitchFamily="2" charset="2"/>
            </a:endParaRPr>
          </a:p>
          <a:p>
            <a:pPr marL="324000" lvl="1" indent="0">
              <a:spcAft>
                <a:spcPts val="600"/>
              </a:spcAft>
              <a:buNone/>
            </a:pPr>
            <a:r>
              <a:rPr lang="nl-NL" dirty="0"/>
              <a:t>https://youtu.be/ECkMUATC1aA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BED6480-CCB1-DD16-CE31-87CE6F229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414" y="3692728"/>
            <a:ext cx="2304781" cy="1296439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A32BE62C-E2D1-7A90-6BC9-41DA8C75A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0540" y="3165272"/>
            <a:ext cx="36099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3611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A2F75-F37E-B045-B6A3-439F66A2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47" y="332657"/>
            <a:ext cx="10801199" cy="936104"/>
          </a:xfrm>
        </p:spPr>
        <p:txBody>
          <a:bodyPr anchor="t">
            <a:normAutofit/>
          </a:bodyPr>
          <a:lstStyle/>
          <a:p>
            <a:r>
              <a:rPr lang="en-GB" dirty="0"/>
              <a:t>Playwright Case - </a:t>
            </a:r>
            <a:r>
              <a:rPr lang="en-GB" dirty="0" err="1">
                <a:solidFill>
                  <a:schemeClr val="accent1"/>
                </a:solidFill>
              </a:rPr>
              <a:t>Opdracht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" name="Tijdelijke aanduiding voor inhoud 5">
            <a:extLst>
              <a:ext uri="{FF2B5EF4-FFF2-40B4-BE49-F238E27FC236}">
                <a16:creationId xmlns:a16="http://schemas.microsoft.com/office/drawing/2014/main" id="{A4A9DAD0-175D-9B29-FA78-7F6FFA61BDB0}"/>
              </a:ext>
            </a:extLst>
          </p:cNvPr>
          <p:cNvSpPr txBox="1">
            <a:spLocks/>
          </p:cNvSpPr>
          <p:nvPr/>
        </p:nvSpPr>
        <p:spPr bwMode="gray">
          <a:xfrm>
            <a:off x="592337" y="1145721"/>
            <a:ext cx="10869904" cy="489654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1088937" rtl="0" eaLnBrk="1" latinLnBrk="0" hangingPunct="1">
              <a:lnSpc>
                <a:spcPct val="128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1088937" rtl="0" eaLnBrk="1" latinLnBrk="0" hangingPunct="1">
              <a:lnSpc>
                <a:spcPct val="128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000" indent="-216000" algn="l" defTabSz="1088937" rtl="0" eaLnBrk="1" latinLnBrk="0" hangingPunct="1">
              <a:lnSpc>
                <a:spcPct val="128000"/>
              </a:lnSpc>
              <a:spcBef>
                <a:spcPts val="0"/>
              </a:spcBef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937" rtl="0" eaLnBrk="1" latinLnBrk="0" hangingPunct="1">
              <a:lnSpc>
                <a:spcPct val="136000"/>
              </a:lnSpc>
              <a:spcBef>
                <a:spcPts val="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0108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216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0324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088937" rtl="0" eaLnBrk="1" latinLnBrk="0" hangingPunct="1">
              <a:lnSpc>
                <a:spcPct val="132000"/>
              </a:lnSpc>
              <a:spcBef>
                <a:spcPts val="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nl-NL" sz="2400" dirty="0"/>
          </a:p>
          <a:p>
            <a:pPr>
              <a:spcAft>
                <a:spcPts val="600"/>
              </a:spcAft>
            </a:pPr>
            <a:r>
              <a:rPr lang="nl-NL" sz="2400" dirty="0"/>
              <a:t>Webshop: Valori Webshop</a:t>
            </a:r>
          </a:p>
          <a:p>
            <a:pPr lvl="0">
              <a:spcAft>
                <a:spcPts val="600"/>
              </a:spcAft>
            </a:pPr>
            <a:endParaRPr lang="nl-NL" sz="2400" dirty="0"/>
          </a:p>
          <a:p>
            <a:pPr lvl="0">
              <a:spcAft>
                <a:spcPts val="600"/>
              </a:spcAft>
            </a:pPr>
            <a:r>
              <a:rPr lang="nl-NL" sz="2400" dirty="0"/>
              <a:t>Webshop testen op risico </a:t>
            </a:r>
          </a:p>
          <a:p>
            <a:pPr marL="0" lvl="0" indent="0">
              <a:spcAft>
                <a:spcPts val="600"/>
              </a:spcAft>
              <a:buNone/>
            </a:pPr>
            <a:endParaRPr lang="nl-NL" sz="2400" dirty="0"/>
          </a:p>
          <a:p>
            <a:pPr lvl="0">
              <a:spcAft>
                <a:spcPts val="600"/>
              </a:spcAft>
            </a:pPr>
            <a:r>
              <a:rPr lang="nl-NL" sz="2400" dirty="0"/>
              <a:t>Analyse maken van de productrisico’s</a:t>
            </a:r>
          </a:p>
          <a:p>
            <a:pPr lvl="0">
              <a:spcAft>
                <a:spcPts val="600"/>
              </a:spcAft>
            </a:pPr>
            <a:endParaRPr lang="nl-NL" dirty="0"/>
          </a:p>
        </p:txBody>
      </p:sp>
      <p:pic>
        <p:nvPicPr>
          <p:cNvPr id="5" name="Afbeelding 4" descr="Afbeelding met Website&#10;&#10;Automatisch gegenereerde beschrijving">
            <a:extLst>
              <a:ext uri="{FF2B5EF4-FFF2-40B4-BE49-F238E27FC236}">
                <a16:creationId xmlns:a16="http://schemas.microsoft.com/office/drawing/2014/main" id="{AEF06571-113D-AE22-FF5A-217E1F428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886" y="1257389"/>
            <a:ext cx="5920839" cy="464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3291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A2F75-F37E-B045-B6A3-439F66A2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47" y="332657"/>
            <a:ext cx="10801199" cy="936104"/>
          </a:xfrm>
        </p:spPr>
        <p:txBody>
          <a:bodyPr anchor="t">
            <a:normAutofit/>
          </a:bodyPr>
          <a:lstStyle/>
          <a:p>
            <a:r>
              <a:rPr lang="en-GB" dirty="0"/>
              <a:t>Playwright Case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317578A-0CA5-4278-AFD0-BD0D9851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29" y="1268761"/>
            <a:ext cx="4345682" cy="4896544"/>
          </a:xfrm>
          <a:prstGeom prst="rect">
            <a:avLst/>
          </a:prstGeom>
          <a:noFill/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810985E6-BB7F-7720-13E1-075E6D19DE7E}"/>
              </a:ext>
            </a:extLst>
          </p:cNvPr>
          <p:cNvSpPr/>
          <p:nvPr/>
        </p:nvSpPr>
        <p:spPr>
          <a:xfrm>
            <a:off x="9067391" y="3611018"/>
            <a:ext cx="1857119" cy="160287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cs typeface="Arial"/>
              </a:rPr>
              <a:t>Prio</a:t>
            </a:r>
            <a:r>
              <a:rPr lang="en-GB" dirty="0">
                <a:cs typeface="Arial"/>
              </a:rPr>
              <a:t> 4</a:t>
            </a:r>
            <a:endParaRPr lang="en-GB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519894E-AC9A-7E75-E454-AB4422B02C77}"/>
              </a:ext>
            </a:extLst>
          </p:cNvPr>
          <p:cNvSpPr txBox="1"/>
          <p:nvPr/>
        </p:nvSpPr>
        <p:spPr>
          <a:xfrm rot="-5400000">
            <a:off x="5581370" y="2812756"/>
            <a:ext cx="2743200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/>
              <a:t>Priority / Risk</a:t>
            </a:r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D2D38DB-C89A-3D11-F844-13AB4DF6E9DB}"/>
              </a:ext>
            </a:extLst>
          </p:cNvPr>
          <p:cNvSpPr txBox="1"/>
          <p:nvPr/>
        </p:nvSpPr>
        <p:spPr>
          <a:xfrm>
            <a:off x="8126746" y="5439651"/>
            <a:ext cx="2743200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/>
              <a:t>Effort to automate</a:t>
            </a:r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350E577-7239-F4F8-7932-61FA3D44DC22}"/>
              </a:ext>
            </a:extLst>
          </p:cNvPr>
          <p:cNvSpPr/>
          <p:nvPr/>
        </p:nvSpPr>
        <p:spPr>
          <a:xfrm>
            <a:off x="7222198" y="3617702"/>
            <a:ext cx="1850432" cy="1596188"/>
          </a:xfrm>
          <a:prstGeom prst="rect">
            <a:avLst/>
          </a:prstGeom>
          <a:solidFill>
            <a:srgbClr val="FF0004">
              <a:alpha val="59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cs typeface="Arial"/>
              </a:rPr>
              <a:t>Prio 3</a:t>
            </a:r>
            <a:endParaRPr lang="en-GB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542C4732-3CA0-1CA0-B38F-5D8FC57695C7}"/>
              </a:ext>
            </a:extLst>
          </p:cNvPr>
          <p:cNvSpPr/>
          <p:nvPr/>
        </p:nvSpPr>
        <p:spPr>
          <a:xfrm>
            <a:off x="9063400" y="2013490"/>
            <a:ext cx="1857119" cy="1609556"/>
          </a:xfrm>
          <a:prstGeom prst="rect">
            <a:avLst/>
          </a:prstGeom>
          <a:solidFill>
            <a:srgbClr val="FFC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cs typeface="Arial"/>
              </a:rPr>
              <a:t>Prio</a:t>
            </a:r>
            <a:r>
              <a:rPr lang="en-GB" dirty="0">
                <a:cs typeface="Arial"/>
              </a:rPr>
              <a:t> 2</a:t>
            </a:r>
            <a:endParaRPr lang="en-GB" dirty="0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98CBFD2B-EE97-5449-E981-C689650764F3}"/>
              </a:ext>
            </a:extLst>
          </p:cNvPr>
          <p:cNvSpPr/>
          <p:nvPr/>
        </p:nvSpPr>
        <p:spPr>
          <a:xfrm>
            <a:off x="7216265" y="2013491"/>
            <a:ext cx="1850433" cy="1609557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cs typeface="Arial"/>
              </a:rPr>
              <a:t>Prio 1</a:t>
            </a:r>
          </a:p>
        </p:txBody>
      </p:sp>
      <p:pic>
        <p:nvPicPr>
          <p:cNvPr id="12" name="Graphic 5" descr="Arrow Right with solid fill">
            <a:extLst>
              <a:ext uri="{FF2B5EF4-FFF2-40B4-BE49-F238E27FC236}">
                <a16:creationId xmlns:a16="http://schemas.microsoft.com/office/drawing/2014/main" id="{4BFABB24-375E-236C-AC1F-3994C3B31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5400000">
            <a:off x="6499868" y="4533439"/>
            <a:ext cx="914638" cy="914400"/>
          </a:xfrm>
          <a:prstGeom prst="rect">
            <a:avLst/>
          </a:prstGeom>
        </p:spPr>
      </p:pic>
      <p:pic>
        <p:nvPicPr>
          <p:cNvPr id="13" name="Graphic 5" descr="Arrow Right with solid fill">
            <a:extLst>
              <a:ext uri="{FF2B5EF4-FFF2-40B4-BE49-F238E27FC236}">
                <a16:creationId xmlns:a16="http://schemas.microsoft.com/office/drawing/2014/main" id="{5EEB1FD7-4728-B9F9-E009-BC6F853CC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3420" y="5128333"/>
            <a:ext cx="914638" cy="914400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AD5D8197-7C92-8721-923F-B31822253823}"/>
              </a:ext>
            </a:extLst>
          </p:cNvPr>
          <p:cNvSpPr txBox="1"/>
          <p:nvPr/>
        </p:nvSpPr>
        <p:spPr>
          <a:xfrm>
            <a:off x="7691662" y="1580354"/>
            <a:ext cx="2743200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/>
              <a:t>Automation Effort Table</a:t>
            </a:r>
            <a:endParaRPr lang="en-GB" sz="18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904479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A2F75-F37E-B045-B6A3-439F66A2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47" y="332657"/>
            <a:ext cx="10801199" cy="936104"/>
          </a:xfrm>
        </p:spPr>
        <p:txBody>
          <a:bodyPr anchor="t">
            <a:normAutofit/>
          </a:bodyPr>
          <a:lstStyle/>
          <a:p>
            <a:r>
              <a:rPr lang="en-GB" dirty="0"/>
              <a:t>Playwright Case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0317578A-0CA5-4278-AFD0-BD0D9851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29" y="1268761"/>
            <a:ext cx="4345682" cy="4896544"/>
          </a:xfrm>
          <a:prstGeom prst="rect">
            <a:avLst/>
          </a:prstGeom>
          <a:noFill/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6519894E-AC9A-7E75-E454-AB4422B02C77}"/>
              </a:ext>
            </a:extLst>
          </p:cNvPr>
          <p:cNvSpPr txBox="1"/>
          <p:nvPr/>
        </p:nvSpPr>
        <p:spPr>
          <a:xfrm rot="-5400000">
            <a:off x="5040942" y="2640230"/>
            <a:ext cx="2743200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Priority / Risk</a:t>
            </a:r>
            <a:endParaRPr lang="en-US" dirty="0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D2D38DB-C89A-3D11-F844-13AB4DF6E9DB}"/>
              </a:ext>
            </a:extLst>
          </p:cNvPr>
          <p:cNvSpPr txBox="1"/>
          <p:nvPr/>
        </p:nvSpPr>
        <p:spPr>
          <a:xfrm>
            <a:off x="7739081" y="5438852"/>
            <a:ext cx="2743200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Effort to automate</a:t>
            </a:r>
            <a:endParaRPr lang="en-US" dirty="0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98CBFD2B-EE97-5449-E981-C689650764F3}"/>
              </a:ext>
            </a:extLst>
          </p:cNvPr>
          <p:cNvSpPr/>
          <p:nvPr/>
        </p:nvSpPr>
        <p:spPr>
          <a:xfrm>
            <a:off x="6813865" y="2099755"/>
            <a:ext cx="1850433" cy="1609557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cs typeface="Arial"/>
              </a:rPr>
              <a:t>Prio 1</a:t>
            </a:r>
          </a:p>
        </p:txBody>
      </p:sp>
      <p:pic>
        <p:nvPicPr>
          <p:cNvPr id="12" name="Graphic 5" descr="Arrow Right with solid fill">
            <a:extLst>
              <a:ext uri="{FF2B5EF4-FFF2-40B4-BE49-F238E27FC236}">
                <a16:creationId xmlns:a16="http://schemas.microsoft.com/office/drawing/2014/main" id="{4BFABB24-375E-236C-AC1F-3994C3B31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5400000">
            <a:off x="5959440" y="4360913"/>
            <a:ext cx="914638" cy="914400"/>
          </a:xfrm>
          <a:prstGeom prst="rect">
            <a:avLst/>
          </a:prstGeom>
        </p:spPr>
      </p:pic>
      <p:pic>
        <p:nvPicPr>
          <p:cNvPr id="13" name="Graphic 5" descr="Arrow Right with solid fill">
            <a:extLst>
              <a:ext uri="{FF2B5EF4-FFF2-40B4-BE49-F238E27FC236}">
                <a16:creationId xmlns:a16="http://schemas.microsoft.com/office/drawing/2014/main" id="{5EEB1FD7-4728-B9F9-E009-BC6F853CC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7267" y="5126247"/>
            <a:ext cx="914638" cy="914400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AD5D8197-7C92-8721-923F-B31822253823}"/>
              </a:ext>
            </a:extLst>
          </p:cNvPr>
          <p:cNvSpPr txBox="1"/>
          <p:nvPr/>
        </p:nvSpPr>
        <p:spPr>
          <a:xfrm>
            <a:off x="7289262" y="1666618"/>
            <a:ext cx="2743200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dirty="0"/>
              <a:t>Automation Effort Table</a:t>
            </a:r>
            <a:endParaRPr lang="en-GB" sz="1800" b="1" dirty="0">
              <a:cs typeface="Arial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BA8C9AF2-6431-02CA-914B-906FEDC09F5B}"/>
              </a:ext>
            </a:extLst>
          </p:cNvPr>
          <p:cNvSpPr/>
          <p:nvPr/>
        </p:nvSpPr>
        <p:spPr>
          <a:xfrm>
            <a:off x="9004471" y="2107261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4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96849ACE-64D6-DA3C-C586-D0004EA67037}"/>
              </a:ext>
            </a:extLst>
          </p:cNvPr>
          <p:cNvSpPr/>
          <p:nvPr/>
        </p:nvSpPr>
        <p:spPr>
          <a:xfrm>
            <a:off x="7908959" y="2106437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2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8F94257-FB89-DA11-6FD9-5E9D6D449AB6}"/>
              </a:ext>
            </a:extLst>
          </p:cNvPr>
          <p:cNvSpPr/>
          <p:nvPr/>
        </p:nvSpPr>
        <p:spPr>
          <a:xfrm>
            <a:off x="6813865" y="2105518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1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68EC3D5-7F8D-087A-6032-EB46B26CEE6E}"/>
              </a:ext>
            </a:extLst>
          </p:cNvPr>
          <p:cNvSpPr/>
          <p:nvPr/>
        </p:nvSpPr>
        <p:spPr>
          <a:xfrm>
            <a:off x="9004471" y="4155136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9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00B796C-3D49-836C-0659-3B1AAE63C6E7}"/>
              </a:ext>
            </a:extLst>
          </p:cNvPr>
          <p:cNvSpPr/>
          <p:nvPr/>
        </p:nvSpPr>
        <p:spPr>
          <a:xfrm>
            <a:off x="7907698" y="4152863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8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C3B770DD-9802-2037-513B-99819AFD26F2}"/>
              </a:ext>
            </a:extLst>
          </p:cNvPr>
          <p:cNvSpPr/>
          <p:nvPr/>
        </p:nvSpPr>
        <p:spPr>
          <a:xfrm>
            <a:off x="6816411" y="4157409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6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15B08481-5311-5F14-510F-8A031B3DB4F8}"/>
              </a:ext>
            </a:extLst>
          </p:cNvPr>
          <p:cNvSpPr/>
          <p:nvPr/>
        </p:nvSpPr>
        <p:spPr>
          <a:xfrm>
            <a:off x="9005889" y="3129650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7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BD294B56-E0B2-973D-9395-01644FCEBEC9}"/>
              </a:ext>
            </a:extLst>
          </p:cNvPr>
          <p:cNvSpPr/>
          <p:nvPr/>
        </p:nvSpPr>
        <p:spPr>
          <a:xfrm>
            <a:off x="7908959" y="3131833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5</a:t>
            </a: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3ECC8DD5-315C-0957-525E-8FDC2D9951B4}"/>
              </a:ext>
            </a:extLst>
          </p:cNvPr>
          <p:cNvSpPr/>
          <p:nvPr/>
        </p:nvSpPr>
        <p:spPr>
          <a:xfrm>
            <a:off x="6815126" y="3134016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3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F7971389-A8EB-CC6E-3F0E-07AE4CC02E23}"/>
              </a:ext>
            </a:extLst>
          </p:cNvPr>
          <p:cNvSpPr txBox="1"/>
          <p:nvPr/>
        </p:nvSpPr>
        <p:spPr>
          <a:xfrm>
            <a:off x="4354960" y="3717033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TS 1</a:t>
            </a:r>
            <a:endParaRPr lang="en-US" dirty="0"/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85E69DD3-4D88-3333-DF21-6EE4AFF77EC7}"/>
              </a:ext>
            </a:extLst>
          </p:cNvPr>
          <p:cNvSpPr txBox="1"/>
          <p:nvPr/>
        </p:nvSpPr>
        <p:spPr>
          <a:xfrm>
            <a:off x="3236354" y="3717032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TS 2</a:t>
            </a:r>
            <a:endParaRPr lang="en-US" dirty="0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BB64470A-CECF-9BF0-004B-31A1E0C1CAE7}"/>
              </a:ext>
            </a:extLst>
          </p:cNvPr>
          <p:cNvSpPr txBox="1"/>
          <p:nvPr/>
        </p:nvSpPr>
        <p:spPr>
          <a:xfrm>
            <a:off x="3293649" y="2667173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TS 3</a:t>
            </a:r>
            <a:endParaRPr lang="en-US" dirty="0"/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658C0E84-06FC-789C-6F91-443BB0F6E8D3}"/>
              </a:ext>
            </a:extLst>
          </p:cNvPr>
          <p:cNvSpPr txBox="1"/>
          <p:nvPr/>
        </p:nvSpPr>
        <p:spPr>
          <a:xfrm>
            <a:off x="4333260" y="2667173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TS 4</a:t>
            </a:r>
            <a:endParaRPr 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3B1D5FF8-2EBA-FD1C-F55F-03FD73653F0C}"/>
              </a:ext>
            </a:extLst>
          </p:cNvPr>
          <p:cNvSpPr txBox="1"/>
          <p:nvPr/>
        </p:nvSpPr>
        <p:spPr>
          <a:xfrm>
            <a:off x="2232338" y="3717033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TS 5</a:t>
            </a:r>
            <a:endParaRPr lang="en-US" dirty="0"/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393C045B-AEC0-2D58-770C-AE5447E1B862}"/>
              </a:ext>
            </a:extLst>
          </p:cNvPr>
          <p:cNvSpPr txBox="1"/>
          <p:nvPr/>
        </p:nvSpPr>
        <p:spPr>
          <a:xfrm>
            <a:off x="2232338" y="4802669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TS 6</a:t>
            </a:r>
            <a:endParaRPr lang="en-US" dirty="0"/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334F1206-8B67-EFC4-6919-A3614FDCACF2}"/>
              </a:ext>
            </a:extLst>
          </p:cNvPr>
          <p:cNvSpPr txBox="1"/>
          <p:nvPr/>
        </p:nvSpPr>
        <p:spPr>
          <a:xfrm>
            <a:off x="7109280" y="4814802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ighlight>
                  <a:srgbClr val="FFFF00"/>
                </a:highlight>
              </a:rPr>
              <a:t>TS 6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889C1C7A-F40B-8B04-21BB-3A02342A5DF5}"/>
              </a:ext>
            </a:extLst>
          </p:cNvPr>
          <p:cNvSpPr txBox="1"/>
          <p:nvPr/>
        </p:nvSpPr>
        <p:spPr>
          <a:xfrm>
            <a:off x="7074190" y="3834283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ighlight>
                  <a:srgbClr val="FFFF00"/>
                </a:highlight>
              </a:rPr>
              <a:t>TS 1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191EA7CD-E64F-2BC9-70E9-5F168872C6D1}"/>
              </a:ext>
            </a:extLst>
          </p:cNvPr>
          <p:cNvSpPr txBox="1"/>
          <p:nvPr/>
        </p:nvSpPr>
        <p:spPr>
          <a:xfrm>
            <a:off x="7079923" y="2778729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ighlight>
                  <a:srgbClr val="FFFF00"/>
                </a:highlight>
              </a:rPr>
              <a:t>TS 4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AAB6749F-5ED6-19A5-6DDD-59520389C477}"/>
              </a:ext>
            </a:extLst>
          </p:cNvPr>
          <p:cNvSpPr txBox="1"/>
          <p:nvPr/>
        </p:nvSpPr>
        <p:spPr>
          <a:xfrm>
            <a:off x="8181439" y="2758715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ighlight>
                  <a:srgbClr val="FFFF00"/>
                </a:highlight>
              </a:rPr>
              <a:t>TS 3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597644D9-AEC2-E4D5-9A3E-8FC05B0305BC}"/>
              </a:ext>
            </a:extLst>
          </p:cNvPr>
          <p:cNvSpPr txBox="1"/>
          <p:nvPr/>
        </p:nvSpPr>
        <p:spPr>
          <a:xfrm>
            <a:off x="8165477" y="3833806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ighlight>
                  <a:srgbClr val="FFFF00"/>
                </a:highlight>
              </a:rPr>
              <a:t>TS 5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4AAA0554-7AB9-5CA1-FFD9-361C25A7F50F}"/>
              </a:ext>
            </a:extLst>
          </p:cNvPr>
          <p:cNvSpPr txBox="1"/>
          <p:nvPr/>
        </p:nvSpPr>
        <p:spPr>
          <a:xfrm>
            <a:off x="9205654" y="3828826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ighlight>
                  <a:srgbClr val="FFFF00"/>
                </a:highlight>
              </a:rPr>
              <a:t>TS 2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97420011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A2F75-F37E-B045-B6A3-439F66A2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47" y="332657"/>
            <a:ext cx="10801199" cy="936104"/>
          </a:xfrm>
        </p:spPr>
        <p:txBody>
          <a:bodyPr anchor="t">
            <a:normAutofit/>
          </a:bodyPr>
          <a:lstStyle/>
          <a:p>
            <a:r>
              <a:rPr lang="en-GB" dirty="0"/>
              <a:t>Playwright Case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519894E-AC9A-7E75-E454-AB4422B02C77}"/>
              </a:ext>
            </a:extLst>
          </p:cNvPr>
          <p:cNvSpPr txBox="1"/>
          <p:nvPr/>
        </p:nvSpPr>
        <p:spPr>
          <a:xfrm rot="-5400000">
            <a:off x="-918617" y="2398290"/>
            <a:ext cx="2743200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Priority / Risk</a:t>
            </a:r>
            <a:endParaRPr lang="en-US" dirty="0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D2D38DB-C89A-3D11-F844-13AB4DF6E9DB}"/>
              </a:ext>
            </a:extLst>
          </p:cNvPr>
          <p:cNvSpPr txBox="1"/>
          <p:nvPr/>
        </p:nvSpPr>
        <p:spPr>
          <a:xfrm>
            <a:off x="1779522" y="5196912"/>
            <a:ext cx="2743200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Effort to automate</a:t>
            </a:r>
            <a:endParaRPr lang="en-US" dirty="0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98CBFD2B-EE97-5449-E981-C689650764F3}"/>
              </a:ext>
            </a:extLst>
          </p:cNvPr>
          <p:cNvSpPr/>
          <p:nvPr/>
        </p:nvSpPr>
        <p:spPr>
          <a:xfrm>
            <a:off x="854306" y="1857815"/>
            <a:ext cx="1850433" cy="1609557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cs typeface="Arial"/>
              </a:rPr>
              <a:t>Prio 1</a:t>
            </a:r>
          </a:p>
        </p:txBody>
      </p:sp>
      <p:pic>
        <p:nvPicPr>
          <p:cNvPr id="12" name="Graphic 5" descr="Arrow Right with solid fill">
            <a:extLst>
              <a:ext uri="{FF2B5EF4-FFF2-40B4-BE49-F238E27FC236}">
                <a16:creationId xmlns:a16="http://schemas.microsoft.com/office/drawing/2014/main" id="{4BFABB24-375E-236C-AC1F-3994C3B3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-5400000">
            <a:off x="-119" y="4118973"/>
            <a:ext cx="914638" cy="914400"/>
          </a:xfrm>
          <a:prstGeom prst="rect">
            <a:avLst/>
          </a:prstGeom>
        </p:spPr>
      </p:pic>
      <p:pic>
        <p:nvPicPr>
          <p:cNvPr id="13" name="Graphic 5" descr="Arrow Right with solid fill">
            <a:extLst>
              <a:ext uri="{FF2B5EF4-FFF2-40B4-BE49-F238E27FC236}">
                <a16:creationId xmlns:a16="http://schemas.microsoft.com/office/drawing/2014/main" id="{5EEB1FD7-4728-B9F9-E009-BC6F853CC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08" y="4884307"/>
            <a:ext cx="914638" cy="914400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AD5D8197-7C92-8721-923F-B31822253823}"/>
              </a:ext>
            </a:extLst>
          </p:cNvPr>
          <p:cNvSpPr txBox="1"/>
          <p:nvPr/>
        </p:nvSpPr>
        <p:spPr>
          <a:xfrm>
            <a:off x="1329703" y="1424678"/>
            <a:ext cx="2743200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dirty="0"/>
              <a:t>Automation Effort Table</a:t>
            </a:r>
            <a:endParaRPr lang="en-GB" sz="1800" b="1" dirty="0">
              <a:cs typeface="Arial"/>
            </a:endParaRP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BA8C9AF2-6431-02CA-914B-906FEDC09F5B}"/>
              </a:ext>
            </a:extLst>
          </p:cNvPr>
          <p:cNvSpPr/>
          <p:nvPr/>
        </p:nvSpPr>
        <p:spPr>
          <a:xfrm>
            <a:off x="3044912" y="1865321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4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96849ACE-64D6-DA3C-C586-D0004EA67037}"/>
              </a:ext>
            </a:extLst>
          </p:cNvPr>
          <p:cNvSpPr/>
          <p:nvPr/>
        </p:nvSpPr>
        <p:spPr>
          <a:xfrm>
            <a:off x="1949400" y="1864497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2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8F94257-FB89-DA11-6FD9-5E9D6D449AB6}"/>
              </a:ext>
            </a:extLst>
          </p:cNvPr>
          <p:cNvSpPr/>
          <p:nvPr/>
        </p:nvSpPr>
        <p:spPr>
          <a:xfrm>
            <a:off x="854306" y="1863578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1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68EC3D5-7F8D-087A-6032-EB46B26CEE6E}"/>
              </a:ext>
            </a:extLst>
          </p:cNvPr>
          <p:cNvSpPr/>
          <p:nvPr/>
        </p:nvSpPr>
        <p:spPr>
          <a:xfrm>
            <a:off x="3044912" y="3913196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9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00B796C-3D49-836C-0659-3B1AAE63C6E7}"/>
              </a:ext>
            </a:extLst>
          </p:cNvPr>
          <p:cNvSpPr/>
          <p:nvPr/>
        </p:nvSpPr>
        <p:spPr>
          <a:xfrm>
            <a:off x="1948139" y="3910923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8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C3B770DD-9802-2037-513B-99819AFD26F2}"/>
              </a:ext>
            </a:extLst>
          </p:cNvPr>
          <p:cNvSpPr/>
          <p:nvPr/>
        </p:nvSpPr>
        <p:spPr>
          <a:xfrm>
            <a:off x="856852" y="3915469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6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15B08481-5311-5F14-510F-8A031B3DB4F8}"/>
              </a:ext>
            </a:extLst>
          </p:cNvPr>
          <p:cNvSpPr/>
          <p:nvPr/>
        </p:nvSpPr>
        <p:spPr>
          <a:xfrm>
            <a:off x="3046330" y="2887710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7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BD294B56-E0B2-973D-9395-01644FCEBEC9}"/>
              </a:ext>
            </a:extLst>
          </p:cNvPr>
          <p:cNvSpPr/>
          <p:nvPr/>
        </p:nvSpPr>
        <p:spPr>
          <a:xfrm>
            <a:off x="1949400" y="2889893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5</a:t>
            </a: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3ECC8DD5-315C-0957-525E-8FDC2D9951B4}"/>
              </a:ext>
            </a:extLst>
          </p:cNvPr>
          <p:cNvSpPr/>
          <p:nvPr/>
        </p:nvSpPr>
        <p:spPr>
          <a:xfrm>
            <a:off x="855567" y="2892076"/>
            <a:ext cx="1095094" cy="1027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>
                <a:solidFill>
                  <a:schemeClr val="tx1"/>
                </a:solidFill>
                <a:cs typeface="Arial"/>
              </a:rPr>
              <a:t>Prio</a:t>
            </a:r>
            <a:r>
              <a:rPr lang="en-GB" dirty="0">
                <a:solidFill>
                  <a:schemeClr val="tx1"/>
                </a:solidFill>
                <a:cs typeface="Arial"/>
              </a:rPr>
              <a:t> 3</a:t>
            </a: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334F1206-8B67-EFC4-6919-A3614FDCACF2}"/>
              </a:ext>
            </a:extLst>
          </p:cNvPr>
          <p:cNvSpPr txBox="1"/>
          <p:nvPr/>
        </p:nvSpPr>
        <p:spPr>
          <a:xfrm>
            <a:off x="1149721" y="4572862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ighlight>
                  <a:srgbClr val="FFFF00"/>
                </a:highlight>
              </a:rPr>
              <a:t>TS 6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889C1C7A-F40B-8B04-21BB-3A02342A5DF5}"/>
              </a:ext>
            </a:extLst>
          </p:cNvPr>
          <p:cNvSpPr txBox="1"/>
          <p:nvPr/>
        </p:nvSpPr>
        <p:spPr>
          <a:xfrm>
            <a:off x="1114631" y="3592343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ighlight>
                  <a:srgbClr val="FFFF00"/>
                </a:highlight>
              </a:rPr>
              <a:t>TS 1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191EA7CD-E64F-2BC9-70E9-5F168872C6D1}"/>
              </a:ext>
            </a:extLst>
          </p:cNvPr>
          <p:cNvSpPr txBox="1"/>
          <p:nvPr/>
        </p:nvSpPr>
        <p:spPr>
          <a:xfrm>
            <a:off x="1120364" y="2536789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ighlight>
                  <a:srgbClr val="FFFF00"/>
                </a:highlight>
              </a:rPr>
              <a:t>TS 4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AAB6749F-5ED6-19A5-6DDD-59520389C477}"/>
              </a:ext>
            </a:extLst>
          </p:cNvPr>
          <p:cNvSpPr txBox="1"/>
          <p:nvPr/>
        </p:nvSpPr>
        <p:spPr>
          <a:xfrm>
            <a:off x="2221880" y="2516775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ighlight>
                  <a:srgbClr val="FFFF00"/>
                </a:highlight>
              </a:rPr>
              <a:t>TS 3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597644D9-AEC2-E4D5-9A3E-8FC05B0305BC}"/>
              </a:ext>
            </a:extLst>
          </p:cNvPr>
          <p:cNvSpPr txBox="1"/>
          <p:nvPr/>
        </p:nvSpPr>
        <p:spPr>
          <a:xfrm>
            <a:off x="2205918" y="3591866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ighlight>
                  <a:srgbClr val="FFFF00"/>
                </a:highlight>
              </a:rPr>
              <a:t>TS 5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4AAA0554-7AB9-5CA1-FFD9-361C25A7F50F}"/>
              </a:ext>
            </a:extLst>
          </p:cNvPr>
          <p:cNvSpPr txBox="1"/>
          <p:nvPr/>
        </p:nvSpPr>
        <p:spPr>
          <a:xfrm>
            <a:off x="3246095" y="3586886"/>
            <a:ext cx="665522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ighlight>
                  <a:srgbClr val="FFFF00"/>
                </a:highlight>
              </a:rPr>
              <a:t>TS 2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70BF571F-8CF4-94E3-A875-9A98DF821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954" y="1958331"/>
            <a:ext cx="6962202" cy="2891530"/>
          </a:xfrm>
          <a:prstGeom prst="rect">
            <a:avLst/>
          </a:prstGeom>
        </p:spPr>
      </p:pic>
      <p:sp>
        <p:nvSpPr>
          <p:cNvPr id="35" name="Pijl: gekromd omlaag 34">
            <a:extLst>
              <a:ext uri="{FF2B5EF4-FFF2-40B4-BE49-F238E27FC236}">
                <a16:creationId xmlns:a16="http://schemas.microsoft.com/office/drawing/2014/main" id="{B1C365AA-28E5-1A83-0299-618CA29AE605}"/>
              </a:ext>
            </a:extLst>
          </p:cNvPr>
          <p:cNvSpPr/>
          <p:nvPr/>
        </p:nvSpPr>
        <p:spPr>
          <a:xfrm rot="21174161">
            <a:off x="1257905" y="862207"/>
            <a:ext cx="5054005" cy="1040109"/>
          </a:xfrm>
          <a:prstGeom prst="curvedDownArrow">
            <a:avLst>
              <a:gd name="adj1" fmla="val 25000"/>
              <a:gd name="adj2" fmla="val 61711"/>
              <a:gd name="adj3" fmla="val 25000"/>
            </a:avLst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0323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A2F75-F37E-B045-B6A3-439F66A2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47" y="332657"/>
            <a:ext cx="10801199" cy="936104"/>
          </a:xfrm>
        </p:spPr>
        <p:txBody>
          <a:bodyPr anchor="t">
            <a:normAutofit/>
          </a:bodyPr>
          <a:lstStyle/>
          <a:p>
            <a:r>
              <a:rPr lang="en-GB" dirty="0"/>
              <a:t>Playwright Case - </a:t>
            </a:r>
            <a:r>
              <a:rPr lang="en-GB" dirty="0" err="1">
                <a:solidFill>
                  <a:schemeClr val="accent1"/>
                </a:solidFill>
              </a:rPr>
              <a:t>Zelfstudiepakket</a:t>
            </a:r>
            <a:r>
              <a:rPr lang="en-GB" dirty="0"/>
              <a:t> </a:t>
            </a:r>
          </a:p>
        </p:txBody>
      </p:sp>
      <p:sp>
        <p:nvSpPr>
          <p:cNvPr id="5" name="Tijdelijke aanduiding voor inhoud 5">
            <a:extLst>
              <a:ext uri="{FF2B5EF4-FFF2-40B4-BE49-F238E27FC236}">
                <a16:creationId xmlns:a16="http://schemas.microsoft.com/office/drawing/2014/main" id="{CE93471A-3FDC-EC94-6545-E60440468D65}"/>
              </a:ext>
            </a:extLst>
          </p:cNvPr>
          <p:cNvSpPr txBox="1">
            <a:spLocks/>
          </p:cNvSpPr>
          <p:nvPr/>
        </p:nvSpPr>
        <p:spPr bwMode="gray">
          <a:xfrm>
            <a:off x="836763" y="1188853"/>
            <a:ext cx="10869904" cy="489654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1088937" rtl="0" eaLnBrk="1" latinLnBrk="0" hangingPunct="1">
              <a:lnSpc>
                <a:spcPct val="128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16000" algn="l" defTabSz="1088937" rtl="0" eaLnBrk="1" latinLnBrk="0" hangingPunct="1">
              <a:lnSpc>
                <a:spcPct val="128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000" indent="-216000" algn="l" defTabSz="1088937" rtl="0" eaLnBrk="1" latinLnBrk="0" hangingPunct="1">
              <a:lnSpc>
                <a:spcPct val="128000"/>
              </a:lnSpc>
              <a:spcBef>
                <a:spcPts val="0"/>
              </a:spcBef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937" rtl="0" eaLnBrk="1" latinLnBrk="0" hangingPunct="1">
              <a:lnSpc>
                <a:spcPct val="136000"/>
              </a:lnSpc>
              <a:spcBef>
                <a:spcPts val="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0108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216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0324" indent="0" algn="l" defTabSz="1088937" rtl="0" eaLnBrk="1" latinLnBrk="0" hangingPunct="1">
              <a:lnSpc>
                <a:spcPct val="140000"/>
              </a:lnSpc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1088937" rtl="0" eaLnBrk="1" latinLnBrk="0" hangingPunct="1">
              <a:lnSpc>
                <a:spcPct val="132000"/>
              </a:lnSpc>
              <a:spcBef>
                <a:spcPts val="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</a:pPr>
            <a:endParaRPr lang="nl-NL" dirty="0"/>
          </a:p>
          <a:p>
            <a:pPr lvl="0">
              <a:spcAft>
                <a:spcPts val="600"/>
              </a:spcAft>
            </a:pPr>
            <a:endParaRPr lang="nl-NL" dirty="0"/>
          </a:p>
          <a:p>
            <a:pPr lvl="0">
              <a:spcAft>
                <a:spcPts val="600"/>
              </a:spcAft>
            </a:pPr>
            <a:r>
              <a:rPr lang="nl-NL" sz="2400" dirty="0" err="1"/>
              <a:t>Repo</a:t>
            </a:r>
            <a:r>
              <a:rPr lang="nl-NL" sz="2400" dirty="0"/>
              <a:t>: https://github.com/</a:t>
            </a:r>
          </a:p>
          <a:p>
            <a:pPr lvl="0">
              <a:spcAft>
                <a:spcPts val="600"/>
              </a:spcAft>
            </a:pPr>
            <a:endParaRPr lang="nl-NL" sz="2400" dirty="0"/>
          </a:p>
          <a:p>
            <a:pPr lvl="0">
              <a:spcAft>
                <a:spcPts val="600"/>
              </a:spcAft>
            </a:pPr>
            <a:r>
              <a:rPr lang="nl-NL" sz="2400" dirty="0"/>
              <a:t>Valori Webshop URL: https://webshop.mobiletestautomation.nl/</a:t>
            </a:r>
          </a:p>
          <a:p>
            <a:pPr lvl="0">
              <a:spcAft>
                <a:spcPts val="600"/>
              </a:spcAft>
            </a:pPr>
            <a:endParaRPr lang="nl-NL" dirty="0"/>
          </a:p>
          <a:p>
            <a:pPr lvl="0">
              <a:spcAft>
                <a:spcPts val="600"/>
              </a:spcAft>
            </a:pPr>
            <a:r>
              <a:rPr lang="nl-NL" sz="2400" dirty="0"/>
              <a:t>Vereist voorkennis van Playwright bv: </a:t>
            </a:r>
          </a:p>
          <a:p>
            <a:pPr lvl="1">
              <a:spcAft>
                <a:spcPts val="600"/>
              </a:spcAft>
            </a:pPr>
            <a:r>
              <a:rPr lang="en-US" sz="2400" b="0" dirty="0">
                <a:hlinkClick r:id="rId4"/>
              </a:rPr>
              <a:t>https://testautomationu.applitools.com/playwright-intro/</a:t>
            </a:r>
            <a:endParaRPr lang="en-US" sz="2400" b="0" dirty="0"/>
          </a:p>
          <a:p>
            <a:pPr lvl="1">
              <a:spcAft>
                <a:spcPts val="600"/>
              </a:spcAft>
            </a:pPr>
            <a:r>
              <a:rPr lang="nl-NL" sz="2400" b="0" dirty="0">
                <a:hlinkClick r:id="rId5"/>
              </a:rPr>
              <a:t>https://playwright.dev/community/conference-videos</a:t>
            </a:r>
            <a:endParaRPr lang="nl-NL" sz="2400" b="0" dirty="0"/>
          </a:p>
          <a:p>
            <a:pPr lvl="0">
              <a:spcAft>
                <a:spcPts val="600"/>
              </a:spcAft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7718910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Mensen die op het scherm kijken">
            <a:extLst>
              <a:ext uri="{FF2B5EF4-FFF2-40B4-BE49-F238E27FC236}">
                <a16:creationId xmlns:a16="http://schemas.microsoft.com/office/drawing/2014/main" id="{68A45148-7103-B12D-5C7D-83E2B5CED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24" b="2428"/>
          <a:stretch/>
        </p:blipFill>
        <p:spPr>
          <a:xfrm>
            <a:off x="20" y="10"/>
            <a:ext cx="12195155" cy="6857990"/>
          </a:xfrm>
          <a:prstGeom prst="rect">
            <a:avLst/>
          </a:prstGeom>
          <a:noFill/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127C752-5113-C74F-D13B-D44BAAFC72D9}"/>
              </a:ext>
            </a:extLst>
          </p:cNvPr>
          <p:cNvSpPr txBox="1"/>
          <p:nvPr/>
        </p:nvSpPr>
        <p:spPr>
          <a:xfrm>
            <a:off x="414864" y="333208"/>
            <a:ext cx="1075927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36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Demo eerste opzet Playwright </a:t>
            </a:r>
            <a:r>
              <a:rPr lang="nl-NL" sz="3600" b="1" dirty="0" err="1">
                <a:solidFill>
                  <a:schemeClr val="accent1"/>
                </a:solidFill>
                <a:latin typeface="Arial Black" panose="020B0A04020102020204" pitchFamily="34" charset="0"/>
              </a:rPr>
              <a:t>framework</a:t>
            </a:r>
            <a:endParaRPr lang="nl-NL" sz="36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809522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UTAG_EINDMACROS_PRESERVEGUIDES" val="1"/>
</p:tagLst>
</file>

<file path=ppt/theme/theme1.xml><?xml version="1.0" encoding="utf-8"?>
<a:theme xmlns:a="http://schemas.openxmlformats.org/drawingml/2006/main" name="Huisstijl">
  <a:themeElements>
    <a:clrScheme name="Kleuren Valori">
      <a:dk1>
        <a:srgbClr val="252259"/>
      </a:dk1>
      <a:lt1>
        <a:srgbClr val="FFFFFF"/>
      </a:lt1>
      <a:dk2>
        <a:srgbClr val="252259"/>
      </a:dk2>
      <a:lt2>
        <a:srgbClr val="FFFFFF"/>
      </a:lt2>
      <a:accent1>
        <a:srgbClr val="F19100"/>
      </a:accent1>
      <a:accent2>
        <a:srgbClr val="201A58"/>
      </a:accent2>
      <a:accent3>
        <a:srgbClr val="1480AE"/>
      </a:accent3>
      <a:accent4>
        <a:srgbClr val="F19100"/>
      </a:accent4>
      <a:accent5>
        <a:srgbClr val="018458"/>
      </a:accent5>
      <a:accent6>
        <a:srgbClr val="691839"/>
      </a:accent6>
      <a:hlink>
        <a:srgbClr val="000000"/>
      </a:hlink>
      <a:folHlink>
        <a:srgbClr val="000000"/>
      </a:folHlink>
    </a:clrScheme>
    <a:fontScheme name="Lettertypen Valor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" id="{36903F0C-F8EE-40F4-A6A3-7DF5D3DDE643}" vid="{2E169610-3FB7-4D97-AFF7-62DA64FCD4D1}"/>
    </a:ext>
  </a:extLst>
</a:theme>
</file>

<file path=ppt/theme/theme2.xml><?xml version="1.0" encoding="utf-8"?>
<a:theme xmlns:a="http://schemas.openxmlformats.org/drawingml/2006/main" name="Office-thema">
  <a:themeElements>
    <a:clrScheme name="Notes colors">
      <a:dk1>
        <a:srgbClr val="252259"/>
      </a:dk1>
      <a:lt1>
        <a:srgbClr val="FFFFFF"/>
      </a:lt1>
      <a:dk2>
        <a:srgbClr val="252259"/>
      </a:dk2>
      <a:lt2>
        <a:srgbClr val="FFFFFF"/>
      </a:lt2>
      <a:accent1>
        <a:srgbClr val="F19100"/>
      </a:accent1>
      <a:accent2>
        <a:srgbClr val="201A58"/>
      </a:accent2>
      <a:accent3>
        <a:srgbClr val="1480AE"/>
      </a:accent3>
      <a:accent4>
        <a:srgbClr val="F19100"/>
      </a:accent4>
      <a:accent5>
        <a:srgbClr val="018458"/>
      </a:accent5>
      <a:accent6>
        <a:srgbClr val="691839"/>
      </a:accent6>
      <a:hlink>
        <a:srgbClr val="000000"/>
      </a:hlink>
      <a:folHlink>
        <a:srgbClr val="000000"/>
      </a:folHlink>
    </a:clrScheme>
    <a:fontScheme name="Notes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Handout colors">
      <a:dk1>
        <a:srgbClr val="252259"/>
      </a:dk1>
      <a:lt1>
        <a:srgbClr val="FFFFFF"/>
      </a:lt1>
      <a:dk2>
        <a:srgbClr val="252259"/>
      </a:dk2>
      <a:lt2>
        <a:srgbClr val="FFFFFF"/>
      </a:lt2>
      <a:accent1>
        <a:srgbClr val="F19100"/>
      </a:accent1>
      <a:accent2>
        <a:srgbClr val="201A58"/>
      </a:accent2>
      <a:accent3>
        <a:srgbClr val="1480AE"/>
      </a:accent3>
      <a:accent4>
        <a:srgbClr val="F19100"/>
      </a:accent4>
      <a:accent5>
        <a:srgbClr val="018458"/>
      </a:accent5>
      <a:accent6>
        <a:srgbClr val="691839"/>
      </a:accent6>
      <a:hlink>
        <a:srgbClr val="000000"/>
      </a:hlink>
      <a:folHlink>
        <a:srgbClr val="000000"/>
      </a:folHlink>
    </a:clrScheme>
    <a:fontScheme name="Handout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juid xmlns="http://www.joulesunlimited.com/juid"/>
</file>

<file path=customXml/item2.xml><?xml version="1.0" encoding="utf-8"?>
<juid xmlns="http://www.joulesunlimited.com/juid"/>
</file>

<file path=customXml/item3.xml><?xml version="1.0" encoding="utf-8"?>
<juid xmlns="http://www.joulesunlimited.com/juid"/>
</file>

<file path=customXml/item4.xml><?xml version="1.0" encoding="utf-8"?>
<juid xmlns="http://www.joulesunlimited.com/juid"/>
</file>

<file path=customXml/item5.xml><?xml version="1.0" encoding="utf-8"?>
<juid xmlns="http://www.joulesunlimited.com/juid"/>
</file>

<file path=customXml/item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C06B6558A42B4D9CEDAB4CAF0C4B23" ma:contentTypeVersion="12" ma:contentTypeDescription="Create a new document." ma:contentTypeScope="" ma:versionID="534b7da02bc7da017dd151fec9df65d8">
  <xsd:schema xmlns:xsd="http://www.w3.org/2001/XMLSchema" xmlns:xs="http://www.w3.org/2001/XMLSchema" xmlns:p="http://schemas.microsoft.com/office/2006/metadata/properties" xmlns:ns2="0d9790dc-5f6d-4162-8573-9e2a19db7ec7" xmlns:ns3="40a7c32e-3a63-423c-8323-a4f35031adfd" targetNamespace="http://schemas.microsoft.com/office/2006/metadata/properties" ma:root="true" ma:fieldsID="9eebbb50075dfc148f1a8a4bbda80e01" ns2:_="" ns3:_="">
    <xsd:import namespace="0d9790dc-5f6d-4162-8573-9e2a19db7ec7"/>
    <xsd:import namespace="40a7c32e-3a63-423c-8323-a4f35031ad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9790dc-5f6d-4162-8573-9e2a19db7e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7c32e-3a63-423c-8323-a4f35031adf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7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8.xml><?xml version="1.0" encoding="utf-8"?>
<juid xmlns="http://www.joulesunlimited.com/juid"/>
</file>

<file path=customXml/item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37304A4-E3F8-409D-B56C-2CBFA9B7C643}">
  <ds:schemaRefs>
    <ds:schemaRef ds:uri="http://www.joulesunlimited.com/juid"/>
  </ds:schemaRefs>
</ds:datastoreItem>
</file>

<file path=customXml/itemProps2.xml><?xml version="1.0" encoding="utf-8"?>
<ds:datastoreItem xmlns:ds="http://schemas.openxmlformats.org/officeDocument/2006/customXml" ds:itemID="{E5EAB90F-89C8-4235-9728-0464066F80A2}">
  <ds:schemaRefs>
    <ds:schemaRef ds:uri="http://www.joulesunlimited.com/juid"/>
  </ds:schemaRefs>
</ds:datastoreItem>
</file>

<file path=customXml/itemProps3.xml><?xml version="1.0" encoding="utf-8"?>
<ds:datastoreItem xmlns:ds="http://schemas.openxmlformats.org/officeDocument/2006/customXml" ds:itemID="{B5DB4491-C83D-4D93-B8DF-F8BEB7004060}">
  <ds:schemaRefs>
    <ds:schemaRef ds:uri="http://www.joulesunlimited.com/juid"/>
  </ds:schemaRefs>
</ds:datastoreItem>
</file>

<file path=customXml/itemProps4.xml><?xml version="1.0" encoding="utf-8"?>
<ds:datastoreItem xmlns:ds="http://schemas.openxmlformats.org/officeDocument/2006/customXml" ds:itemID="{3BBE50D5-7208-4743-AFE7-171F5C881D46}">
  <ds:schemaRefs>
    <ds:schemaRef ds:uri="http://www.joulesunlimited.com/juid"/>
  </ds:schemaRefs>
</ds:datastoreItem>
</file>

<file path=customXml/itemProps5.xml><?xml version="1.0" encoding="utf-8"?>
<ds:datastoreItem xmlns:ds="http://schemas.openxmlformats.org/officeDocument/2006/customXml" ds:itemID="{3A52F2F0-CD63-44F1-B968-EDC887CDF045}">
  <ds:schemaRefs>
    <ds:schemaRef ds:uri="http://www.joulesunlimited.com/juid"/>
  </ds:schemaRefs>
</ds:datastoreItem>
</file>

<file path=customXml/itemProps6.xml><?xml version="1.0" encoding="utf-8"?>
<ds:datastoreItem xmlns:ds="http://schemas.openxmlformats.org/officeDocument/2006/customXml" ds:itemID="{78B85368-F063-497C-85BD-C7C466557B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9790dc-5f6d-4162-8573-9e2a19db7ec7"/>
    <ds:schemaRef ds:uri="40a7c32e-3a63-423c-8323-a4f35031ad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7.xml><?xml version="1.0" encoding="utf-8"?>
<ds:datastoreItem xmlns:ds="http://schemas.openxmlformats.org/officeDocument/2006/customXml" ds:itemID="{67A2416E-40A9-4973-B3AC-B996CF0DB168}">
  <ds:schemaRefs>
    <ds:schemaRef ds:uri="http://schemas.microsoft.com/sharepoint/v3/contenttype/forms"/>
  </ds:schemaRefs>
</ds:datastoreItem>
</file>

<file path=customXml/itemProps8.xml><?xml version="1.0" encoding="utf-8"?>
<ds:datastoreItem xmlns:ds="http://schemas.openxmlformats.org/officeDocument/2006/customXml" ds:itemID="{5322A220-D79F-42BF-9479-02ED2C8661E9}">
  <ds:schemaRefs>
    <ds:schemaRef ds:uri="http://www.joulesunlimited.com/juid"/>
  </ds:schemaRefs>
</ds:datastoreItem>
</file>

<file path=customXml/itemProps9.xml><?xml version="1.0" encoding="utf-8"?>
<ds:datastoreItem xmlns:ds="http://schemas.openxmlformats.org/officeDocument/2006/customXml" ds:itemID="{1246A4E5-F21B-43B9-8A4B-6953F1D66221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0d9790dc-5f6d-4162-8573-9e2a19db7ec7"/>
    <ds:schemaRef ds:uri="http://schemas.microsoft.com/office/2006/metadata/properties"/>
    <ds:schemaRef ds:uri="http://purl.org/dc/terms/"/>
    <ds:schemaRef ds:uri="40a7c32e-3a63-423c-8323-a4f35031adfd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2020_7</Template>
  <TotalTime>8745</TotalTime>
  <Words>682</Words>
  <Application>Microsoft Office PowerPoint</Application>
  <PresentationFormat>Aangepast</PresentationFormat>
  <Paragraphs>128</Paragraphs>
  <Slides>9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3" baseType="lpstr">
      <vt:lpstr>Arial</vt:lpstr>
      <vt:lpstr>Arial Black</vt:lpstr>
      <vt:lpstr>Calibri</vt:lpstr>
      <vt:lpstr>Huisstijl</vt:lpstr>
      <vt:lpstr>PowerPoint-presentatie</vt:lpstr>
      <vt:lpstr>Playwright Case </vt:lpstr>
      <vt:lpstr>Playwright Case - Opzet</vt:lpstr>
      <vt:lpstr>Playwright Case - Opdracht</vt:lpstr>
      <vt:lpstr>Playwright Case</vt:lpstr>
      <vt:lpstr>Playwright Case</vt:lpstr>
      <vt:lpstr>Playwright Case</vt:lpstr>
      <vt:lpstr>Playwright Case - Zelfstudiepakket </vt:lpstr>
      <vt:lpstr>PowerPoint-presentatie</vt:lpstr>
    </vt:vector>
  </TitlesOfParts>
  <Manager/>
  <Company>Valori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Nieuwe collega’s gezocht!</dc:title>
  <dc:subject/>
  <dc:creator>Diana van Ark</dc:creator>
  <cp:keywords/>
  <dc:description>Sjabloonversie: 1.1 - 6 april 2020_x000d_
Sjablonen: www.JoulesUnlimited.com</dc:description>
  <cp:lastModifiedBy>Jan Wouter Lok</cp:lastModifiedBy>
  <cp:revision>72</cp:revision>
  <dcterms:created xsi:type="dcterms:W3CDTF">2020-06-17T08:26:58Z</dcterms:created>
  <dcterms:modified xsi:type="dcterms:W3CDTF">2023-12-01T12:13:24Z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0x010100A6C06B6558A42B4D9CEDAB4CAF0C4B23</vt:lpwstr>
  </property>
</Properties>
</file>